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7.xml" ContentType="application/vnd.openxmlformats-officedocument.drawingml.diagramData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9.xml" ContentType="application/vnd.openxmlformats-officedocument.drawingml.diagramData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3.xml" ContentType="application/vnd.openxmlformats-officedocument.drawingml.diagramData+xml"/>
  <Override PartName="/ppt/notesSlides/notesSlide21.xml" ContentType="application/vnd.openxmlformats-officedocument.presentationml.notesSlide+xml"/>
  <Override PartName="/ppt/diagrams/data24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5.xml" ContentType="application/vnd.openxmlformats-officedocument.drawingml.diagramData+xml"/>
  <Override PartName="/ppt/notesSlides/notesSlide22.xml" ContentType="application/vnd.openxmlformats-officedocument.presentationml.notesSlide+xml"/>
  <Override PartName="/ppt/diagrams/data26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3.xml" ContentType="application/vnd.openxmlformats-officedocument.presentationml.notesSlide+xml"/>
  <Override PartName="/ppt/diagrams/data27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8.xml" ContentType="application/vnd.openxmlformats-officedocument.drawingml.diagramData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31.xml" ContentType="application/vnd.openxmlformats-officedocument.drawingml.diagramData+xml"/>
  <Override PartName="/ppt/notesSlides/notesSlide26.xml" ContentType="application/vnd.openxmlformats-officedocument.presentationml.notesSlide+xml"/>
  <Override PartName="/ppt/diagrams/data3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7.xml" ContentType="application/vnd.openxmlformats-officedocument.presentationml.notesSlide+xml"/>
  <Override PartName="/ppt/diagrams/data3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3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7.xml" ContentType="application/vnd.openxmlformats-officedocument.presentationml.notesSlide+xml"/>
  <Override PartName="/ppt/diagrams/data3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3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0.xml" ContentType="application/vnd.openxmlformats-officedocument.presentationml.notesSlide+xml"/>
  <Override PartName="/ppt/diagrams/data3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41.xml" ContentType="application/vnd.openxmlformats-officedocument.presentationml.notesSlide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42.xml" ContentType="application/vnd.openxmlformats-officedocument.presentationml.notesSlide+xml"/>
  <Override PartName="/ppt/diagrams/data4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4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4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43.xml" ContentType="application/vnd.openxmlformats-officedocument.presentationml.notesSlide+xml"/>
  <Override PartName="/ppt/diagrams/data4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4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53.xml" ContentType="application/vnd.openxmlformats-officedocument.presentationml.notesSlide+xml"/>
  <Override PartName="/ppt/diagrams/data4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  <Override PartName="/ppt/diagrams/data7.xml" ContentType="application/vnd.openxmlformats-officedocument.drawingml.diagramData+xml"/>
  <Override PartName="/ppt/diagrams/data90.xml" ContentType="application/vnd.openxmlformats-officedocument.drawingml.diagramData+xml"/>
  <Override PartName="/ppt/diagrams/data11.xml" ContentType="application/vnd.openxmlformats-officedocument.drawingml.diagramData+xml"/>
  <Override PartName="/ppt/diagrams/data190.xml" ContentType="application/vnd.openxmlformats-officedocument.drawingml.diagramData+xml"/>
  <Override PartName="/ppt/diagrams/data210.xml" ContentType="application/vnd.openxmlformats-officedocument.drawingml.diagramData+xml"/>
  <Override PartName="/ppt/diagrams/data260.xml" ContentType="application/vnd.openxmlformats-officedocument.drawingml.diagramData+xml"/>
  <Override PartName="/ppt/diagrams/data280.xml" ContentType="application/vnd.openxmlformats-officedocument.drawingml.diagramData+xml"/>
  <Override PartName="/ppt/diagrams/data30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56" r:id="rId5"/>
    <p:sldId id="257" r:id="rId6"/>
    <p:sldId id="333" r:id="rId7"/>
    <p:sldId id="334" r:id="rId8"/>
    <p:sldId id="365" r:id="rId9"/>
    <p:sldId id="335" r:id="rId10"/>
    <p:sldId id="337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66" r:id="rId20"/>
    <p:sldId id="347" r:id="rId21"/>
    <p:sldId id="348" r:id="rId22"/>
    <p:sldId id="349" r:id="rId23"/>
    <p:sldId id="354" r:id="rId24"/>
    <p:sldId id="350" r:id="rId25"/>
    <p:sldId id="351" r:id="rId26"/>
    <p:sldId id="363" r:id="rId27"/>
    <p:sldId id="364" r:id="rId28"/>
    <p:sldId id="369" r:id="rId29"/>
    <p:sldId id="362" r:id="rId30"/>
    <p:sldId id="355" r:id="rId31"/>
    <p:sldId id="356" r:id="rId32"/>
    <p:sldId id="371" r:id="rId33"/>
    <p:sldId id="367" r:id="rId34"/>
    <p:sldId id="357" r:id="rId35"/>
    <p:sldId id="368" r:id="rId36"/>
    <p:sldId id="358" r:id="rId37"/>
    <p:sldId id="359" r:id="rId38"/>
    <p:sldId id="370" r:id="rId39"/>
    <p:sldId id="360" r:id="rId40"/>
    <p:sldId id="361" r:id="rId41"/>
    <p:sldId id="352" r:id="rId42"/>
    <p:sldId id="353" r:id="rId43"/>
    <p:sldId id="314" r:id="rId44"/>
    <p:sldId id="316" r:id="rId45"/>
    <p:sldId id="317" r:id="rId46"/>
    <p:sldId id="318" r:id="rId47"/>
    <p:sldId id="319" r:id="rId48"/>
    <p:sldId id="320" r:id="rId49"/>
    <p:sldId id="323" r:id="rId50"/>
    <p:sldId id="332" r:id="rId51"/>
    <p:sldId id="324" r:id="rId52"/>
    <p:sldId id="322" r:id="rId53"/>
    <p:sldId id="326" r:id="rId54"/>
    <p:sldId id="327" r:id="rId55"/>
    <p:sldId id="328" r:id="rId56"/>
    <p:sldId id="315" r:id="rId57"/>
    <p:sldId id="329" r:id="rId58"/>
    <p:sldId id="330" r:id="rId59"/>
    <p:sldId id="331" r:id="rId60"/>
    <p:sldId id="309" r:id="rId6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atte" id="{BFA8F05B-1019-485B-B17F-A850EB39FB10}">
          <p14:sldIdLst>
            <p14:sldId id="256"/>
            <p14:sldId id="257"/>
            <p14:sldId id="333"/>
            <p14:sldId id="334"/>
            <p14:sldId id="365"/>
            <p14:sldId id="335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66"/>
            <p14:sldId id="347"/>
            <p14:sldId id="348"/>
            <p14:sldId id="349"/>
            <p14:sldId id="354"/>
            <p14:sldId id="350"/>
            <p14:sldId id="351"/>
            <p14:sldId id="363"/>
            <p14:sldId id="364"/>
            <p14:sldId id="369"/>
            <p14:sldId id="362"/>
            <p14:sldId id="355"/>
            <p14:sldId id="356"/>
            <p14:sldId id="371"/>
            <p14:sldId id="367"/>
            <p14:sldId id="357"/>
            <p14:sldId id="368"/>
            <p14:sldId id="358"/>
            <p14:sldId id="359"/>
            <p14:sldId id="370"/>
            <p14:sldId id="360"/>
            <p14:sldId id="361"/>
            <p14:sldId id="352"/>
            <p14:sldId id="353"/>
            <p14:sldId id="314"/>
            <p14:sldId id="316"/>
            <p14:sldId id="317"/>
            <p14:sldId id="318"/>
            <p14:sldId id="319"/>
            <p14:sldId id="320"/>
            <p14:sldId id="323"/>
            <p14:sldId id="332"/>
            <p14:sldId id="324"/>
            <p14:sldId id="322"/>
            <p14:sldId id="326"/>
            <p14:sldId id="327"/>
            <p14:sldId id="328"/>
          </p14:sldIdLst>
        </p14:section>
        <p14:section name="vecchie" id="{1E574145-93E7-4EFD-A36C-61B4EA6EE0B5}">
          <p14:sldIdLst>
            <p14:sldId id="315"/>
            <p14:sldId id="329"/>
            <p14:sldId id="330"/>
            <p14:sldId id="331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525A6A"/>
    <a:srgbClr val="FF6600"/>
    <a:srgbClr val="669900"/>
    <a:srgbClr val="6C7C65"/>
    <a:srgbClr val="9D3731"/>
    <a:srgbClr val="E6CBA8"/>
    <a:srgbClr val="FFFDDB"/>
    <a:srgbClr val="FF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0708E-4EEE-4AF1-BF2E-06C57D56E191}" v="505" dt="2022-06-12T15:48:3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097" autoAdjust="0"/>
  </p:normalViewPr>
  <p:slideViewPr>
    <p:cSldViewPr snapToGrid="0" showGuides="1">
      <p:cViewPr varScale="1">
        <p:scale>
          <a:sx n="72" d="100"/>
          <a:sy n="72" d="100"/>
        </p:scale>
        <p:origin x="941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1DA-4928-9F1A-25DB393AC7F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57-49D0-BDBF-64CF076222F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57-49D0-BDBF-64CF076222F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57-49D0-BDBF-64CF076222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Foglio1!$A$2:$A$5</c:f>
              <c:strCache>
                <c:ptCount val="3"/>
                <c:pt idx="0">
                  <c:v>cutting rising</c:v>
                </c:pt>
                <c:pt idx="1">
                  <c:v>cutting falling</c:v>
                </c:pt>
                <c:pt idx="2">
                  <c:v>other motion curves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DA-4928-9F1A-25DB393AC7FA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png"/></Relationships>
</file>

<file path=ppt/diagrams/_rels/data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1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2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ata2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0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ata28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png"/></Relationships>
</file>

<file path=ppt/diagrams/_rels/data300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0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0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0.png"/></Relationships>
</file>

<file path=ppt/diagrams/_rels/data9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States: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Choice>
      <mc:Fallback xmlns="">
        <dgm:pt modelId="{AB4169B1-390D-4F63-8B66-88A0B733B33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[rad]</a:t>
              </a:r>
              <a:endParaRPr lang="it-IT" sz="1800" b="1" dirty="0"/>
            </a:p>
          </dgm:t>
        </dgm:pt>
      </mc:Fallback>
    </mc:AlternateConten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Choice>
      <mc:Fallback xmlns="">
        <dgm:pt modelId="{E8D2E719-878E-4117-A2CA-93ECA3058320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: Pitch angle [rad]</a:t>
              </a:r>
              <a:endParaRPr lang="it-IT" sz="1800" b="1" dirty="0"/>
            </a:p>
          </dgm:t>
        </dgm:pt>
      </mc:Fallback>
    </mc:AlternateConten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3</m:t>
                      </m:r>
                    </m:sub>
                  </m:sSub>
                </m:oMath>
              </a14:m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Choice>
      <mc:Fallback xmlns="">
        <dgm:pt modelId="{22F9F715-3862-401E-900E-AFFA2B6AEECB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𝑥_3</a:t>
              </a:r>
              <a:r>
                <a:rPr lang="it-IT" sz="1800" b="0" dirty="0"/>
                <a:t>: Pitch rate [rad/s]</a:t>
              </a:r>
              <a:endParaRPr lang="it-IT" sz="1800" b="1" dirty="0"/>
            </a:p>
          </dgm:t>
        </dgm:pt>
      </mc:Fallback>
    </mc:AlternateConten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Choice>
      <mc:Fallback xmlns="">
        <dgm:pt modelId="{F8CC4145-16B8-4253-A1DE-AA72ED1FB734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𝑥_4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[m]</a:t>
              </a:r>
              <a:endParaRPr lang="it-IT" sz="1800" b="1" dirty="0"/>
            </a:p>
          </dgm:t>
        </dgm:pt>
      </mc:Fallback>
    </mc:AlternateConten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Inputs: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: Elevator angle [rad]</a:t>
              </a:r>
            </a:p>
          </dgm:t>
        </dgm:pt>
      </mc:Choice>
      <mc:Fallback xmlns="">
        <dgm:pt modelId="{AD4EAC1F-B478-4B3B-B492-99CBE7892E94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: Elevator angle [rad]</a:t>
              </a:r>
            </a:p>
          </dgm:t>
        </dgm:pt>
      </mc:Fallback>
    </mc:AlternateConten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 xmlns="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 err="1"/>
                <a:t>Simulink</a:t>
              </a:r>
              <a:r>
                <a:rPr lang="it-IT" sz="2400" dirty="0"/>
                <a:t> </a:t>
              </a:r>
              <a:r>
                <a:rPr lang="it-IT" sz="2400" dirty="0" err="1"/>
                <a:t>Scheme</a:t>
              </a:r>
              <a:r>
                <a:rPr lang="it-IT" sz="2400" dirty="0"/>
                <a:t>: </a:t>
              </a:r>
              <a:r>
                <a:rPr lang="it-IT" sz="2400" dirty="0" err="1"/>
                <a:t>Discretized</a:t>
              </a:r>
              <a:r>
                <a:rPr lang="it-IT" sz="2400" dirty="0"/>
                <a:t> Controller (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</a:t>
          </a:r>
          <a:r>
            <a:rPr lang="it-IT" sz="2400" dirty="0" err="1"/>
            <a:t>Discretized</a:t>
          </a:r>
          <a:r>
            <a:rPr lang="it-IT" sz="2400" dirty="0"/>
            <a:t>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1136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Angle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</a:t>
          </a:r>
          <a:r>
            <a:rPr lang="it-IT" sz="2400" dirty="0" err="1"/>
            <a:t>Altitude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Comparison</a:t>
          </a:r>
          <a:r>
            <a:rPr lang="it-IT" sz="2400" dirty="0"/>
            <a:t> </a:t>
          </a:r>
          <a:r>
            <a:rPr lang="it-IT" sz="2400" dirty="0" err="1"/>
            <a:t>between</a:t>
          </a:r>
          <a:r>
            <a:rPr lang="it-IT" sz="2400" dirty="0"/>
            <a:t> </a:t>
          </a:r>
          <a:r>
            <a:rPr lang="it-IT" sz="2400" dirty="0" err="1"/>
            <a:t>Continuous</a:t>
          </a:r>
          <a:r>
            <a:rPr lang="it-IT" sz="2400" dirty="0"/>
            <a:t> and Discrete: Pitch Rate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Choice>
      <mc:Fallback>
        <dgm:pt modelId="{B5B9B51B-5E16-42F9-96D4-1E378AF0DEC1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MPC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based</a:t>
              </a:r>
              <a:r>
                <a:rPr lang="it-IT" sz="1800" dirty="0"/>
                <a:t> on cost </a:t>
              </a:r>
              <a:r>
                <a:rPr lang="it-IT" sz="1800" dirty="0" err="1"/>
                <a:t>minimization</a:t>
              </a:r>
              <a:r>
                <a:rPr lang="it-IT" sz="1800" dirty="0"/>
                <a:t> in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steps</a:t>
              </a:r>
              <a:endParaRPr lang="it-IT" sz="1800" b="0" dirty="0"/>
            </a:p>
          </dgm:t>
        </dgm:pt>
      </mc:Fallback>
    </mc:AlternateConten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r>
            <a:rPr lang="it-IT" sz="1800" dirty="0"/>
            <a:t>AS </a:t>
          </a:r>
          <a:r>
            <a:rPr lang="it-IT" sz="1800" dirty="0" err="1"/>
            <a:t>not</a:t>
          </a:r>
          <a:r>
            <a:rPr lang="it-IT" sz="1800" dirty="0"/>
            <a:t> </a:t>
          </a:r>
          <a:r>
            <a:rPr lang="it-IT" sz="1800" dirty="0" err="1"/>
            <a:t>always</a:t>
          </a:r>
          <a:r>
            <a:rPr lang="it-IT" sz="1800" dirty="0"/>
            <a:t> </a:t>
          </a:r>
          <a:r>
            <a:rPr lang="it-IT" sz="1800" dirty="0" err="1"/>
            <a:t>guaranteed</a:t>
          </a:r>
          <a:endParaRPr lang="it-IT" sz="1800" b="0" dirty="0"/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pPr>
            <a:lnSpc>
              <a:spcPct val="150000"/>
            </a:lnSpc>
            <a:buNone/>
          </a:pPr>
          <a:r>
            <a:rPr lang="it-IT" sz="1800" dirty="0"/>
            <a:t>For AS </a:t>
          </a:r>
          <a:r>
            <a:rPr lang="it-IT" sz="1800" dirty="0" err="1"/>
            <a:t>stability</a:t>
          </a:r>
          <a:r>
            <a:rPr lang="it-IT" sz="1800" dirty="0"/>
            <a:t> </a:t>
          </a:r>
          <a:r>
            <a:rPr lang="it-IT" sz="1800" dirty="0" err="1"/>
            <a:t>results</a:t>
          </a:r>
          <a:r>
            <a:rPr lang="it-IT" sz="1800" dirty="0"/>
            <a:t> in </a:t>
          </a:r>
          <a:r>
            <a:rPr lang="it-IT" sz="1800" dirty="0" err="1"/>
            <a:t>uncostrained</a:t>
          </a:r>
          <a:r>
            <a:rPr lang="it-IT" sz="1800" dirty="0"/>
            <a:t> case:</a:t>
          </a:r>
          <a:endParaRPr lang="it-IT" sz="1800" b="0" dirty="0"/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it-IT" sz="180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</m:e>
                  </m:acc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Choice>
      <mc:Fallback>
        <dgm:pt modelId="{7CC2241F-C9D5-489C-9EB5-56F9AB4299DD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Boundary </a:t>
              </a:r>
              <a:r>
                <a:rPr lang="it-IT" sz="1800" dirty="0" err="1"/>
                <a:t>matrix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𝑆</a:t>
              </a:r>
              <a:r>
                <a:rPr lang="it-IT" sz="1800" dirty="0"/>
                <a:t> </a:t>
              </a:r>
              <a:r>
                <a:rPr lang="it-IT" sz="1800" dirty="0" err="1"/>
                <a:t>equal</a:t>
              </a:r>
              <a:r>
                <a:rPr lang="it-IT" sz="1800" dirty="0"/>
                <a:t> to </a:t>
              </a:r>
              <a:r>
                <a:rPr lang="it-IT" sz="1800" dirty="0" err="1"/>
                <a:t>Riccati</a:t>
              </a:r>
              <a:r>
                <a:rPr lang="it-IT" sz="1800" dirty="0"/>
                <a:t> </a:t>
              </a:r>
              <a:r>
                <a:rPr lang="it-IT" sz="1800" dirty="0" err="1"/>
                <a:t>solution</a:t>
              </a:r>
              <a:r>
                <a:rPr lang="it-IT" sz="1800" dirty="0"/>
                <a:t> </a:t>
              </a:r>
              <a:r>
                <a:rPr lang="it-IT" sz="1800" dirty="0" err="1"/>
                <a:t>equation</a:t>
              </a:r>
              <a:r>
                <a:rPr lang="it-IT" sz="1800" dirty="0"/>
                <a:t> </a:t>
              </a:r>
              <a:r>
                <a:rPr lang="it-IT" sz="1800" b="0" i="0">
                  <a:latin typeface="Cambria Math" panose="02040503050406030204" pitchFamily="18" charset="0"/>
                </a:rPr>
                <a:t>𝑃 ̅</a:t>
              </a:r>
              <a:r>
                <a:rPr lang="it-IT" sz="1800" dirty="0"/>
                <a:t> </a:t>
              </a:r>
              <a:r>
                <a:rPr lang="it-IT" sz="1800" dirty="0" err="1"/>
                <a:t>even</a:t>
              </a:r>
              <a:r>
                <a:rPr lang="it-IT" sz="1800" dirty="0"/>
                <a:t> </a:t>
              </a:r>
              <a:r>
                <a:rPr lang="it-IT" sz="1800" dirty="0" err="1"/>
                <a:t>if</a:t>
              </a:r>
              <a:r>
                <a:rPr lang="it-IT" sz="1800" dirty="0"/>
                <a:t> </a:t>
              </a:r>
              <a:r>
                <a:rPr lang="it-IT" sz="1800" dirty="0" err="1"/>
                <a:t>optimal</a:t>
              </a:r>
              <a:r>
                <a:rPr lang="it-IT" sz="1800" dirty="0"/>
                <a:t> control </a:t>
              </a:r>
              <a:r>
                <a:rPr lang="it-IT" sz="1800" dirty="0" err="1"/>
                <a:t>problem</a:t>
              </a:r>
              <a:r>
                <a:rPr lang="it-IT" sz="1800" dirty="0"/>
                <a:t> </a:t>
              </a:r>
              <a:r>
                <a:rPr lang="it-IT" sz="1800" dirty="0" err="1"/>
                <a:t>is</a:t>
              </a:r>
              <a:r>
                <a:rPr lang="it-IT" sz="1800" dirty="0"/>
                <a:t> </a:t>
              </a:r>
              <a:r>
                <a:rPr lang="it-IT" sz="1800" dirty="0" err="1"/>
                <a:t>not</a:t>
              </a:r>
              <a:r>
                <a:rPr lang="it-IT" sz="1800" dirty="0"/>
                <a:t> </a:t>
              </a:r>
              <a:r>
                <a:rPr lang="it-IT" sz="1800" dirty="0" err="1"/>
                <a:t>feasable</a:t>
              </a:r>
              <a:r>
                <a:rPr lang="it-IT" sz="1800" dirty="0"/>
                <a:t> with </a:t>
              </a:r>
              <a:r>
                <a:rPr lang="it-IT" sz="1800" dirty="0" err="1"/>
                <a:t>constraints</a:t>
              </a:r>
              <a:r>
                <a:rPr lang="it-IT" sz="1800" dirty="0"/>
                <a:t>.</a:t>
              </a:r>
            </a:p>
          </dgm:t>
        </dgm:pt>
      </mc:Fallback>
    </mc:AlternateConten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Choice>
      <mc:Fallback>
        <dgm:pt modelId="{4FD331DD-7020-4321-B6DC-10755D1FB97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dirty="0"/>
                <a:t>If </a:t>
              </a: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short </a:t>
              </a:r>
              <a:r>
                <a:rPr lang="it-IT" sz="1800" dirty="0" err="1"/>
                <a:t>we</a:t>
              </a:r>
              <a:r>
                <a:rPr lang="it-IT" sz="1800" dirty="0"/>
                <a:t> </a:t>
              </a:r>
              <a:r>
                <a:rPr lang="it-IT" sz="1800" dirty="0" err="1"/>
                <a:t>cannot</a:t>
              </a:r>
              <a:r>
                <a:rPr lang="it-IT" sz="1800" dirty="0"/>
                <a:t> </a:t>
              </a:r>
              <a:r>
                <a:rPr lang="it-IT" sz="1800" dirty="0" err="1"/>
                <a:t>acheive</a:t>
              </a:r>
              <a:r>
                <a:rPr lang="it-IT" sz="1800" dirty="0"/>
                <a:t> AS </a:t>
              </a:r>
            </a:p>
          </dgm:t>
        </dgm:pt>
      </mc:Fallback>
    </mc:AlternateConten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Choice>
      <mc:Fallback>
        <dgm:pt modelId="{F4CB5063-EB6B-4F5B-AE51-9CE26AF6343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dirty="0"/>
                <a:t> </a:t>
              </a:r>
              <a:r>
                <a:rPr lang="it-IT" sz="1800" dirty="0" err="1"/>
                <a:t>horizon</a:t>
              </a:r>
              <a:r>
                <a:rPr lang="it-IT" sz="1800" dirty="0"/>
                <a:t> </a:t>
              </a:r>
              <a:r>
                <a:rPr lang="it-IT" sz="1800" dirty="0" err="1"/>
                <a:t>sufficently</a:t>
              </a:r>
              <a:r>
                <a:rPr lang="it-IT" sz="1800" dirty="0"/>
                <a:t> long</a:t>
              </a:r>
              <a:endParaRPr lang="it-IT" sz="1800" b="0" dirty="0"/>
            </a:p>
          </dgm:t>
        </dgm:pt>
      </mc:Fallback>
    </mc:AlternateConten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b="0" i="0" u="none" strike="noStrike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dirty="0">
            <a:solidFill>
              <a:schemeClr val="bg1"/>
            </a:solidFill>
          </a:endParaRP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8FFCC803-2411-4D00-BEFB-FB9DAA063F7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5C1508-377F-4A90-8072-87314D3FD273}" type="parTrans" cxnId="{CBCFA165-4026-4C3C-825E-E20FBCBB4E4E}">
      <dgm:prSet/>
      <dgm:spPr/>
      <dgm:t>
        <a:bodyPr/>
        <a:lstStyle/>
        <a:p>
          <a:endParaRPr lang="it-IT"/>
        </a:p>
      </dgm:t>
    </dgm:pt>
    <dgm:pt modelId="{DC80413F-3AA2-4361-8426-D034296B5E78}" type="sibTrans" cxnId="{CBCFA165-4026-4C3C-825E-E20FBCBB4E4E}">
      <dgm:prSet/>
      <dgm:spPr/>
      <dgm:t>
        <a:bodyPr/>
        <a:lstStyle/>
        <a:p>
          <a:endParaRPr lang="it-IT"/>
        </a:p>
      </dgm:t>
    </dgm:pt>
    <dgm:pt modelId="{FAC56F86-51CE-446F-823E-1FD6BA559FF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4C17F7E-E03F-4CDE-B015-03A75534FDC2}" type="parTrans" cxnId="{90C4F541-EC9F-4C02-A8D0-CBF55A3E0783}">
      <dgm:prSet/>
      <dgm:spPr/>
      <dgm:t>
        <a:bodyPr/>
        <a:lstStyle/>
        <a:p>
          <a:endParaRPr lang="it-IT"/>
        </a:p>
      </dgm:t>
    </dgm:pt>
    <dgm:pt modelId="{A4E53B56-1AF0-45E8-9ADB-A92CF7BE16BB}" type="sibTrans" cxnId="{90C4F541-EC9F-4C02-A8D0-CBF55A3E0783}">
      <dgm:prSet/>
      <dgm:spPr/>
      <dgm:t>
        <a:bodyPr/>
        <a:lstStyle/>
        <a:p>
          <a:endParaRPr lang="it-IT"/>
        </a:p>
      </dgm:t>
    </dgm:pt>
    <dgm:pt modelId="{7CC2241F-C9D5-489C-9EB5-56F9AB4299D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F096976-F38B-4121-8773-604889EA1F64}" type="parTrans" cxnId="{44AE1113-9305-4EF4-A811-72592B554B26}">
      <dgm:prSet/>
      <dgm:spPr/>
      <dgm:t>
        <a:bodyPr/>
        <a:lstStyle/>
        <a:p>
          <a:endParaRPr lang="it-IT"/>
        </a:p>
      </dgm:t>
    </dgm:pt>
    <dgm:pt modelId="{0424649A-1D66-4DD3-B500-1726C765D790}" type="sibTrans" cxnId="{44AE1113-9305-4EF4-A811-72592B554B26}">
      <dgm:prSet/>
      <dgm:spPr/>
      <dgm:t>
        <a:bodyPr/>
        <a:lstStyle/>
        <a:p>
          <a:endParaRPr lang="it-IT"/>
        </a:p>
      </dgm:t>
    </dgm:pt>
    <dgm:pt modelId="{4FD331DD-7020-4321-B6DC-10755D1FB97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8DC69B3-57F7-433E-9D03-D65A2B51C8F8}" type="parTrans" cxnId="{03FFF7B9-0D3C-4C1C-A2E3-DEB086608792}">
      <dgm:prSet/>
      <dgm:spPr/>
      <dgm:t>
        <a:bodyPr/>
        <a:lstStyle/>
        <a:p>
          <a:endParaRPr lang="it-IT"/>
        </a:p>
      </dgm:t>
    </dgm:pt>
    <dgm:pt modelId="{4A3B87D9-075F-4A9F-A754-9E8689434D6F}" type="sibTrans" cxnId="{03FFF7B9-0D3C-4C1C-A2E3-DEB086608792}">
      <dgm:prSet/>
      <dgm:spPr/>
      <dgm:t>
        <a:bodyPr/>
        <a:lstStyle/>
        <a:p>
          <a:endParaRPr lang="it-IT"/>
        </a:p>
      </dgm:t>
    </dgm:pt>
    <dgm:pt modelId="{F4CB5063-EB6B-4F5B-AE51-9CE26AF634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A29331E-BCDE-49BD-BB7E-96FB343D080D}" type="sibTrans" cxnId="{31331759-8CDE-4E3A-8C89-53BCFFF544AA}">
      <dgm:prSet/>
      <dgm:spPr/>
      <dgm:t>
        <a:bodyPr/>
        <a:lstStyle/>
        <a:p>
          <a:endParaRPr lang="it-IT"/>
        </a:p>
      </dgm:t>
    </dgm:pt>
    <dgm:pt modelId="{22B6E5AA-8F92-4F8A-9BDE-C518DBBFD6E5}" type="parTrans" cxnId="{31331759-8CDE-4E3A-8C89-53BCFFF544AA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5781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BB66AF05-E267-4847-88E7-BF8F58D09DA7}" type="presOf" srcId="{8FFCC803-2411-4D00-BEFB-FB9DAA063F72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6" destOrd="0" parTransId="{A8EA65CF-628F-4B64-9AD2-69F032AA9029}" sibTransId="{728E089C-A9A2-42DC-A8AF-3A11311E8FF3}"/>
    <dgm:cxn modelId="{44AE1113-9305-4EF4-A811-72592B554B26}" srcId="{2B0BD854-84E4-47C5-BC9E-73FA7F226F38}" destId="{7CC2241F-C9D5-489C-9EB5-56F9AB4299DD}" srcOrd="5" destOrd="0" parTransId="{7F096976-F38B-4121-8773-604889EA1F64}" sibTransId="{0424649A-1D66-4DD3-B500-1726C765D790}"/>
    <dgm:cxn modelId="{F2047215-F761-4D6E-B565-831DCB2C7CE6}" srcId="{2B0BD854-84E4-47C5-BC9E-73FA7F226F38}" destId="{36AAADF7-85B3-47F2-9C78-76AFFA5E1EF0}" srcOrd="10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5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7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12" presId="urn:microsoft.com/office/officeart/2005/8/layout/list1"/>
    <dgm:cxn modelId="{09A37661-809C-4A1E-95B0-427C88582544}" type="presOf" srcId="{4E47D28E-C1C1-47B7-B61C-26F0B4206059}" destId="{87E659CA-8C4A-472D-AAC0-A2E1E71EF375}" srcOrd="0" destOrd="13" presId="urn:microsoft.com/office/officeart/2005/8/layout/list1"/>
    <dgm:cxn modelId="{90C4F541-EC9F-4C02-A8D0-CBF55A3E0783}" srcId="{2B0BD854-84E4-47C5-BC9E-73FA7F226F38}" destId="{FAC56F86-51CE-446F-823E-1FD6BA559FFD}" srcOrd="3" destOrd="0" parTransId="{D4C17F7E-E03F-4CDE-B015-03A75534FDC2}" sibTransId="{A4E53B56-1AF0-45E8-9ADB-A92CF7BE16BB}"/>
    <dgm:cxn modelId="{CBCFA165-4026-4C3C-825E-E20FBCBB4E4E}" srcId="{2B0BD854-84E4-47C5-BC9E-73FA7F226F38}" destId="{8FFCC803-2411-4D00-BEFB-FB9DAA063F72}" srcOrd="2" destOrd="0" parTransId="{3A5C1508-377F-4A90-8072-87314D3FD273}" sibTransId="{DC80413F-3AA2-4361-8426-D034296B5E78}"/>
    <dgm:cxn modelId="{ED8B754A-F47B-41E3-A30F-36412FEF9790}" type="presOf" srcId="{E3858162-1167-40C1-858F-3BB03269EDB9}" destId="{87E659CA-8C4A-472D-AAC0-A2E1E71EF375}" srcOrd="0" destOrd="15" presId="urn:microsoft.com/office/officeart/2005/8/layout/list1"/>
    <dgm:cxn modelId="{B3E1E76D-8273-4A57-9F1C-3959A6B71A85}" type="presOf" srcId="{55C71E0F-1E07-4C0E-849E-AEF9E8AC02FA}" destId="{87E659CA-8C4A-472D-AAC0-A2E1E71EF375}" srcOrd="0" destOrd="7" presId="urn:microsoft.com/office/officeart/2005/8/layout/list1"/>
    <dgm:cxn modelId="{CA248770-85D4-4F2B-BAAF-A5B42D96C9B1}" type="presOf" srcId="{F4CB5063-EB6B-4F5B-AE51-9CE26AF63439}" destId="{87E659CA-8C4A-472D-AAC0-A2E1E71EF375}" srcOrd="0" destOrd="4" presId="urn:microsoft.com/office/officeart/2005/8/layout/list1"/>
    <dgm:cxn modelId="{3D0CE354-6129-43F8-A41F-AF99FCF93221}" srcId="{2B0BD854-84E4-47C5-BC9E-73FA7F226F38}" destId="{BDDF01C0-9350-4A07-8D8B-FCE3B542B267}" srcOrd="14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31331759-8CDE-4E3A-8C89-53BCFFF544AA}" srcId="{2B0BD854-84E4-47C5-BC9E-73FA7F226F38}" destId="{F4CB5063-EB6B-4F5B-AE51-9CE26AF63439}" srcOrd="4" destOrd="0" parTransId="{22B6E5AA-8F92-4F8A-9BDE-C518DBBFD6E5}" sibTransId="{8A29331E-BCDE-49BD-BB7E-96FB343D080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11" presId="urn:microsoft.com/office/officeart/2005/8/layout/list1"/>
    <dgm:cxn modelId="{59693687-8085-4C31-9989-ACBC3B60F586}" type="presOf" srcId="{BDDF01C0-9350-4A07-8D8B-FCE3B542B267}" destId="{87E659CA-8C4A-472D-AAC0-A2E1E71EF375}" srcOrd="0" destOrd="14" presId="urn:microsoft.com/office/officeart/2005/8/layout/list1"/>
    <dgm:cxn modelId="{CCB9D197-54F3-46FB-BEFC-ACD4C104AC21}" srcId="{2B0BD854-84E4-47C5-BC9E-73FA7F226F38}" destId="{DFF4B1C2-45D2-43FC-957F-C77F314D9C17}" srcOrd="12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13" destOrd="0" parTransId="{9FE79EE6-133D-4E6C-85AD-2F5FF3464EF1}" sibTransId="{33BD7C5C-C16F-47FD-A863-D61E1D508725}"/>
    <dgm:cxn modelId="{2762DBA1-47FF-4E54-B537-411B700AACF2}" type="presOf" srcId="{7CC2241F-C9D5-489C-9EB5-56F9AB4299DD}" destId="{87E659CA-8C4A-472D-AAC0-A2E1E71EF375}" srcOrd="0" destOrd="5" presId="urn:microsoft.com/office/officeart/2005/8/layout/list1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10" presId="urn:microsoft.com/office/officeart/2005/8/layout/list1"/>
    <dgm:cxn modelId="{6AC85BB0-04F5-4951-A221-40475F4D69D2}" type="presOf" srcId="{128B2B28-AC25-4A72-B4EC-312C2F1C8511}" destId="{87E659CA-8C4A-472D-AAC0-A2E1E71EF375}" srcOrd="0" destOrd="9" presId="urn:microsoft.com/office/officeart/2005/8/layout/list1"/>
    <dgm:cxn modelId="{03FFF7B9-0D3C-4C1C-A2E3-DEB086608792}" srcId="{2B0BD854-84E4-47C5-BC9E-73FA7F226F38}" destId="{4FD331DD-7020-4321-B6DC-10755D1FB97C}" srcOrd="6" destOrd="0" parTransId="{68DC69B3-57F7-433E-9D03-D65A2B51C8F8}" sibTransId="{4A3B87D9-075F-4A9F-A754-9E8689434D6F}"/>
    <dgm:cxn modelId="{A535A3C4-E743-4C15-A5C1-7C4867A2FAF5}" srcId="{2B0BD854-84E4-47C5-BC9E-73FA7F226F38}" destId="{128B2B28-AC25-4A72-B4EC-312C2F1C8511}" srcOrd="9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E65B2CD-4EC9-4F35-ACD5-BD6EBBBD4F8E}" type="presOf" srcId="{4FD331DD-7020-4321-B6DC-10755D1FB97C}" destId="{87E659CA-8C4A-472D-AAC0-A2E1E71EF375}" srcOrd="0" destOrd="6" presId="urn:microsoft.com/office/officeart/2005/8/layout/list1"/>
    <dgm:cxn modelId="{124EDBE0-42C3-49CC-927D-4B29F69333F1}" type="presOf" srcId="{D927D857-8672-459F-B326-3C0220A3C993}" destId="{87E659CA-8C4A-472D-AAC0-A2E1E71EF375}" srcOrd="0" destOrd="8" presId="urn:microsoft.com/office/officeart/2005/8/layout/list1"/>
    <dgm:cxn modelId="{FCDD4DF8-C9AE-4CDD-BEBE-0D5E1060C194}" type="presOf" srcId="{A52AA7FF-6F14-4AA9-B4DA-4DA3995AE82B}" destId="{87E659CA-8C4A-472D-AAC0-A2E1E71EF375}" srcOrd="0" destOrd="16" presId="urn:microsoft.com/office/officeart/2005/8/layout/list1"/>
    <dgm:cxn modelId="{82679CFB-F9CC-4513-8DFB-7E9261923262}" type="presOf" srcId="{FAC56F86-51CE-446F-823E-1FD6BA559FFD}" destId="{87E659CA-8C4A-472D-AAC0-A2E1E71EF375}" srcOrd="0" destOrd="3" presId="urn:microsoft.com/office/officeart/2005/8/layout/list1"/>
    <dgm:cxn modelId="{253D31FF-A018-4B04-A4F0-5BC4A5D26000}" srcId="{2B0BD854-84E4-47C5-BC9E-73FA7F226F38}" destId="{D927D857-8672-459F-B326-3C0220A3C993}" srcOrd="8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1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𝑀𝑜𝑑𝑒𝑙:{█(𝑥(𝑘+1)=𝐴 𝑥(𝑘)+𝐵 𝑢(𝑘)@𝑦(𝑘)=𝐶(𝑘))┤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  <m:sup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1EFCF27-D8E5-4451-81C9-2789C1B4002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𝐶𝑜𝑠𝑡 𝑓𝑢𝑛𝑐𝑡𝑖𝑜𝑛:𝐽(𝑥(𝑘),𝑢(.),𝑘)=∑24_(𝑖=0)^(𝑁−1)▒〖(‖𝑥(𝑘+𝑖)‖_𝑄^2+‖𝑢(𝑘+𝑖)‖_𝑅^2 )+‖𝑥(𝑘+𝑁)‖_𝑆^2 〗</a:t>
              </a:r>
              <a:endParaRPr lang="it-IT" sz="1800" b="0" dirty="0"/>
            </a:p>
          </dgm:t>
        </dgm:pt>
      </mc:Fallback>
    </mc:AlternateConten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𝑃𝑟𝑒𝑑𝑖𝑐𝑡𝑖𝑜𝑛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h𝑜𝑟𝑖𝑧𝑜𝑛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A4A42E8-BE97-4F5E-9624-C0FADC0A725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𝑁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→𝑃𝑟𝑒𝑑𝑖𝑐𝑡𝑖𝑜𝑛 ℎ𝑜𝑟𝑖𝑧𝑜𝑛</a:t>
              </a:r>
              <a:endParaRPr lang="it-IT" sz="1800" b="0" dirty="0"/>
            </a:p>
          </dgm:t>
        </dgm:pt>
      </mc:Fallback>
    </mc:AlternateConten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&gt;0,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′≥0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1F2F8DB5-07CE-4C54-8168-78E0156D052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𝑄=𝑄^′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≥0, 𝑅=𝑅^′&gt;0,𝑆=𝑆′≥0</a:t>
              </a:r>
              <a:endParaRPr lang="it-IT" sz="1800" b="0" dirty="0"/>
            </a:p>
          </dgm:t>
        </dgm:pt>
      </mc:Fallback>
    </mc:AlternateConten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0ADA812-2369-4AB6-829E-FD42CA5BB5DB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∈𝑅^𝑛, 𝑢∈𝑅^𝑚, 𝑦∈𝑅^𝑝</a:t>
              </a:r>
              <a:endParaRPr lang="it-IT" sz="1800" b="0" dirty="0"/>
            </a:p>
          </dgm:t>
        </dgm:pt>
      </mc:Fallback>
    </mc:AlternateConten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𝐶𝑜𝑛𝑡𝑟𝑜𝑙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 </m:t>
                  </m:r>
                  <m:r>
                    <a:rPr lang="it-IT" sz="1800" b="0" i="1" smtClean="0">
                      <a:latin typeface="Cambria Math" panose="02040503050406030204" pitchFamily="18" charset="0"/>
                    </a:rPr>
                    <m:t>𝑠𝑒𝑞𝑢𝑒𝑛𝑐𝑒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 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,…,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+1−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)</m:t>
                  </m:r>
                </m:oMath>
              </a14:m>
              <a:r>
                <a:rPr lang="it-IT" sz="1800" b="0" dirty="0"/>
                <a:t>  </a:t>
              </a:r>
            </a:p>
          </dgm:t>
        </dgm:pt>
      </mc:Choice>
      <mc:Fallback>
        <dgm:pt modelId="{732208B1-2DAA-4143-9BE6-DBD6E912C9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𝐶𝑜𝑛𝑡𝑟𝑜𝑙 𝑠𝑒𝑞𝑢𝑒𝑛𝑐𝑒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→𝑢(𝑘), 𝑢(𝑘+1),…,𝑢(𝑘+1−𝑁)</a:t>
              </a:r>
              <a:r>
                <a:rPr lang="it-IT" sz="1800" b="0" dirty="0"/>
                <a:t>  </a:t>
              </a:r>
            </a:p>
          </dgm:t>
        </dgm:pt>
      </mc:Fallback>
    </mc:AlternateConten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MPC of linear systems in state </a:t>
          </a:r>
          <a:r>
            <a:rPr lang="it-IT" sz="2400" dirty="0" err="1"/>
            <a:t>space</a:t>
          </a:r>
          <a:r>
            <a:rPr lang="it-IT" sz="2400" dirty="0"/>
            <a:t> </a:t>
          </a:r>
          <a:r>
            <a:rPr lang="it-IT" sz="2400" dirty="0" err="1"/>
            <a:t>form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1EFCF27-D8E5-4451-81C9-2789C1B400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2BC828E0-5DA1-4E51-84AC-4B663C0561AB}" type="parTrans" cxnId="{A7663AA1-2E54-4E1D-A1EB-CCFF903841D9}">
      <dgm:prSet/>
      <dgm:spPr/>
      <dgm:t>
        <a:bodyPr/>
        <a:lstStyle/>
        <a:p>
          <a:endParaRPr lang="it-IT"/>
        </a:p>
      </dgm:t>
    </dgm:pt>
    <dgm:pt modelId="{8C687A4A-C904-4C8E-85F3-ABA32993579E}" type="sibTrans" cxnId="{A7663AA1-2E54-4E1D-A1EB-CCFF903841D9}">
      <dgm:prSet/>
      <dgm:spPr/>
      <dgm:t>
        <a:bodyPr/>
        <a:lstStyle/>
        <a:p>
          <a:endParaRPr lang="it-IT"/>
        </a:p>
      </dgm:t>
    </dgm:pt>
    <dgm:pt modelId="{4A4A42E8-BE97-4F5E-9624-C0FADC0A725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CC08A8-6C79-4999-BC79-10735C03813E}" type="parTrans" cxnId="{EC7B104B-6EFA-46F8-BADF-4E57B32B84E6}">
      <dgm:prSet/>
      <dgm:spPr/>
      <dgm:t>
        <a:bodyPr/>
        <a:lstStyle/>
        <a:p>
          <a:endParaRPr lang="it-IT"/>
        </a:p>
      </dgm:t>
    </dgm:pt>
    <dgm:pt modelId="{CC2867E0-DF50-4BDC-BEDB-0DEB706D3732}" type="sibTrans" cxnId="{EC7B104B-6EFA-46F8-BADF-4E57B32B84E6}">
      <dgm:prSet/>
      <dgm:spPr/>
      <dgm:t>
        <a:bodyPr/>
        <a:lstStyle/>
        <a:p>
          <a:endParaRPr lang="it-IT"/>
        </a:p>
      </dgm:t>
    </dgm:pt>
    <dgm:pt modelId="{1F2F8DB5-07CE-4C54-8168-78E0156D052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5D36922-21E2-4959-ACA8-63D18FBA7F65}" type="parTrans" cxnId="{1D708314-5EF6-4855-9488-C0399953C445}">
      <dgm:prSet/>
      <dgm:spPr/>
      <dgm:t>
        <a:bodyPr/>
        <a:lstStyle/>
        <a:p>
          <a:endParaRPr lang="it-IT"/>
        </a:p>
      </dgm:t>
    </dgm:pt>
    <dgm:pt modelId="{9E0208AD-5F2B-4883-B65D-3E4243013A7F}" type="sibTrans" cxnId="{1D708314-5EF6-4855-9488-C0399953C445}">
      <dgm:prSet/>
      <dgm:spPr/>
      <dgm:t>
        <a:bodyPr/>
        <a:lstStyle/>
        <a:p>
          <a:endParaRPr lang="it-IT"/>
        </a:p>
      </dgm:t>
    </dgm:pt>
    <dgm:pt modelId="{00ADA812-2369-4AB6-829E-FD42CA5BB5D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3A360D5-57B4-4EC6-9D9E-51C7615114E3}" type="sibTrans" cxnId="{38F70C8F-B0C2-4367-A246-61A23AE945AF}">
      <dgm:prSet/>
      <dgm:spPr/>
      <dgm:t>
        <a:bodyPr/>
        <a:lstStyle/>
        <a:p>
          <a:endParaRPr lang="it-IT"/>
        </a:p>
      </dgm:t>
    </dgm:pt>
    <dgm:pt modelId="{48D171F9-E0E2-4BB3-8DFD-D3FAB653EBAA}" type="parTrans" cxnId="{38F70C8F-B0C2-4367-A246-61A23AE945AF}">
      <dgm:prSet/>
      <dgm:spPr/>
      <dgm:t>
        <a:bodyPr/>
        <a:lstStyle/>
        <a:p>
          <a:endParaRPr lang="it-IT"/>
        </a:p>
      </dgm:t>
    </dgm:pt>
    <dgm:pt modelId="{732208B1-2DAA-4143-9BE6-DBD6E912C9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972D09-15E3-495F-B4F7-055F9205A009}" type="parTrans" cxnId="{BB1A8932-317C-4374-8F32-84DC5553C50E}">
      <dgm:prSet/>
      <dgm:spPr/>
      <dgm:t>
        <a:bodyPr/>
        <a:lstStyle/>
        <a:p>
          <a:endParaRPr lang="it-IT"/>
        </a:p>
      </dgm:t>
    </dgm:pt>
    <dgm:pt modelId="{980964B6-870A-4A4F-94E6-3DED70A7E27B}" type="sibTrans" cxnId="{BB1A8932-317C-4374-8F32-84DC5553C50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F4B7C303-FA34-4C79-BA1E-A45F895EA097}" type="presOf" srcId="{1F2F8DB5-07CE-4C54-8168-78E0156D052D}" destId="{87E659CA-8C4A-472D-AAC0-A2E1E71EF375}" srcOrd="0" destOrd="4" presId="urn:microsoft.com/office/officeart/2005/8/layout/list1"/>
    <dgm:cxn modelId="{C27F230A-18ED-4D53-9CCC-D747B865AA46}" type="presOf" srcId="{D31B011B-12A0-428D-A7F2-1741FF08C432}" destId="{87E659CA-8C4A-472D-AAC0-A2E1E71EF375}" srcOrd="0" destOrd="9" presId="urn:microsoft.com/office/officeart/2005/8/layout/list1"/>
    <dgm:cxn modelId="{1D708314-5EF6-4855-9488-C0399953C445}" srcId="{2B0BD854-84E4-47C5-BC9E-73FA7F226F38}" destId="{1F2F8DB5-07CE-4C54-8168-78E0156D052D}" srcOrd="4" destOrd="0" parTransId="{C5D36922-21E2-4959-ACA8-63D18FBA7F65}" sibTransId="{9E0208AD-5F2B-4883-B65D-3E4243013A7F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7" presId="urn:microsoft.com/office/officeart/2005/8/layout/list1"/>
    <dgm:cxn modelId="{BB1A8932-317C-4374-8F32-84DC5553C50E}" srcId="{2B0BD854-84E4-47C5-BC9E-73FA7F226F38}" destId="{732208B1-2DAA-4143-9BE6-DBD6E912C9F0}" srcOrd="2" destOrd="0" parTransId="{1D972D09-15E3-495F-B4F7-055F9205A009}" sibTransId="{980964B6-870A-4A4F-94E6-3DED70A7E27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46384544-507E-4949-A33E-80A0AE0B4CB3}" type="presOf" srcId="{732208B1-2DAA-4143-9BE6-DBD6E912C9F0}" destId="{87E659CA-8C4A-472D-AAC0-A2E1E71EF375}" srcOrd="0" destOrd="2" presId="urn:microsoft.com/office/officeart/2005/8/layout/list1"/>
    <dgm:cxn modelId="{E6F8444A-FECC-4999-9448-4CB5FF990378}" type="presOf" srcId="{31EFCF27-D8E5-4451-81C9-2789C1B4002B}" destId="{87E659CA-8C4A-472D-AAC0-A2E1E71EF375}" srcOrd="0" destOrd="3" presId="urn:microsoft.com/office/officeart/2005/8/layout/list1"/>
    <dgm:cxn modelId="{3B4A8D6A-DA9D-41C5-BF17-DF2B3B488F90}" srcId="{2B0BD854-84E4-47C5-BC9E-73FA7F226F38}" destId="{2EF657BC-7611-4687-A20E-70D9C84C97F6}" srcOrd="8" destOrd="0" parTransId="{507A2ADC-A083-4E9B-8855-1F1031656BBB}" sibTransId="{C1EFEEA0-30F4-4C8B-A857-E79CDCDA39FC}"/>
    <dgm:cxn modelId="{EC7B104B-6EFA-46F8-BADF-4E57B32B84E6}" srcId="{2B0BD854-84E4-47C5-BC9E-73FA7F226F38}" destId="{4A4A42E8-BE97-4F5E-9624-C0FADC0A725E}" srcOrd="5" destOrd="0" parTransId="{9FCC08A8-6C79-4999-BC79-10735C03813E}" sibTransId="{CC2867E0-DF50-4BDC-BEDB-0DEB706D3732}"/>
    <dgm:cxn modelId="{70E2314E-DA98-4FD5-A1F2-1043B7D65A92}" srcId="{2B0BD854-84E4-47C5-BC9E-73FA7F226F38}" destId="{756E53E6-B522-4F0E-BA7A-7FB617171FA1}" srcOrd="7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10" presId="urn:microsoft.com/office/officeart/2005/8/layout/list1"/>
    <dgm:cxn modelId="{3E52A957-B197-40EC-A736-B1072513AFEE}" type="presOf" srcId="{00ADA812-2369-4AB6-829E-FD42CA5BB5DB}" destId="{87E659CA-8C4A-472D-AAC0-A2E1E71EF375}" srcOrd="0" destOrd="1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8F70C8F-B0C2-4367-A246-61A23AE945AF}" srcId="{2B0BD854-84E4-47C5-BC9E-73FA7F226F38}" destId="{00ADA812-2369-4AB6-829E-FD42CA5BB5DB}" srcOrd="1" destOrd="0" parTransId="{48D171F9-E0E2-4BB3-8DFD-D3FAB653EBAA}" sibTransId="{53A360D5-57B4-4EC6-9D9E-51C7615114E3}"/>
    <dgm:cxn modelId="{A7663AA1-2E54-4E1D-A1EB-CCFF903841D9}" srcId="{2B0BD854-84E4-47C5-BC9E-73FA7F226F38}" destId="{31EFCF27-D8E5-4451-81C9-2789C1B4002B}" srcOrd="3" destOrd="0" parTransId="{2BC828E0-5DA1-4E51-84AC-4B663C0561AB}" sibTransId="{8C687A4A-C904-4C8E-85F3-ABA32993579E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8" presId="urn:microsoft.com/office/officeart/2005/8/layout/list1"/>
    <dgm:cxn modelId="{FCDCA1C2-32F2-4A8B-8968-57B907A2D3B5}" srcId="{2B0BD854-84E4-47C5-BC9E-73FA7F226F38}" destId="{D31B011B-12A0-428D-A7F2-1741FF08C432}" srcOrd="9" destOrd="0" parTransId="{36DD790D-FB62-4826-BCEE-CD9F5387407B}" sibTransId="{95500DF5-2D69-4F6E-ABFC-AE1047C54EED}"/>
    <dgm:cxn modelId="{814B39C4-A593-4B04-A9DF-4B72DAFF7F4F}" type="presOf" srcId="{4A4A42E8-BE97-4F5E-9624-C0FADC0A725E}" destId="{87E659CA-8C4A-472D-AAC0-A2E1E71EF375}" srcOrd="0" destOrd="5" presId="urn:microsoft.com/office/officeart/2005/8/layout/list1"/>
    <dgm:cxn modelId="{8F3BE2C6-FA7F-4F10-90E1-EFFB62ADB97B}" srcId="{2B0BD854-84E4-47C5-BC9E-73FA7F226F38}" destId="{21509418-FDE5-426B-ADC9-9D38C38C17F5}" srcOrd="6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6" presId="urn:microsoft.com/office/officeart/2005/8/layout/list1"/>
    <dgm:cxn modelId="{F69CB5F9-0835-47D3-8DB7-58C46CFA2111}" srcId="{2B0BD854-84E4-47C5-BC9E-73FA7F226F38}" destId="{BC9F5283-A570-4CC2-B135-224386AF6602}" srcOrd="10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825CB85E-075C-44A0-9D61-6C661733CD3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Variables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1137863F-6B36-4FE8-BF01-6EE29D48341D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5A54CB50-071D-4E40-84CA-45CA13712AB7}" type="parTrans" cxnId="{844058FF-76C8-41AE-81A9-1ACA1F1B5CB3}">
      <dgm:prSet/>
      <dgm:spPr/>
      <dgm:t>
        <a:bodyPr/>
        <a:lstStyle/>
        <a:p>
          <a:endParaRPr lang="it-IT"/>
        </a:p>
      </dgm:t>
    </dgm:pt>
    <dgm:pt modelId="{6ED842CA-546A-4D0E-9265-3FEFC438D240}" type="sibTrans" cxnId="{844058FF-76C8-41AE-81A9-1ACA1F1B5CB3}">
      <dgm:prSet/>
      <dgm:spPr/>
      <dgm:t>
        <a:bodyPr/>
        <a:lstStyle/>
        <a:p>
          <a:endParaRPr lang="it-IT"/>
        </a:p>
      </dgm:t>
    </dgm:pt>
    <dgm:pt modelId="{AB4169B1-390D-4F63-8B66-88A0B733B33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E1B6F90-122B-48F8-AA4E-2F0AA5D4E494}" type="parTrans" cxnId="{F79089A7-E447-4EAB-AE92-A60B15FA193A}">
      <dgm:prSet/>
      <dgm:spPr/>
      <dgm:t>
        <a:bodyPr/>
        <a:lstStyle/>
        <a:p>
          <a:endParaRPr lang="it-IT"/>
        </a:p>
      </dgm:t>
    </dgm:pt>
    <dgm:pt modelId="{BEB3BDCA-384A-483A-96A4-1E4EBB1C8A9B}" type="sibTrans" cxnId="{F79089A7-E447-4EAB-AE92-A60B15FA193A}">
      <dgm:prSet/>
      <dgm:spPr/>
      <dgm:t>
        <a:bodyPr/>
        <a:lstStyle/>
        <a:p>
          <a:endParaRPr lang="it-IT"/>
        </a:p>
      </dgm:t>
    </dgm:pt>
    <dgm:pt modelId="{E8D2E719-878E-4117-A2CA-93ECA305832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68049-07CE-47B9-BB6E-57FDDED92847}" type="parTrans" cxnId="{D52B5513-DABB-4DAF-81B8-CB2F9F0B8158}">
      <dgm:prSet/>
      <dgm:spPr/>
      <dgm:t>
        <a:bodyPr/>
        <a:lstStyle/>
        <a:p>
          <a:endParaRPr lang="it-IT"/>
        </a:p>
      </dgm:t>
    </dgm:pt>
    <dgm:pt modelId="{5E3B2B17-55B0-4732-BEC0-252CE90BC298}" type="sibTrans" cxnId="{D52B5513-DABB-4DAF-81B8-CB2F9F0B8158}">
      <dgm:prSet/>
      <dgm:spPr/>
      <dgm:t>
        <a:bodyPr/>
        <a:lstStyle/>
        <a:p>
          <a:endParaRPr lang="it-IT"/>
        </a:p>
      </dgm:t>
    </dgm:pt>
    <dgm:pt modelId="{22F9F715-3862-401E-900E-AFFA2B6AEE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8CD0547-0994-4B6C-98B2-ED97329FF8E0}" type="parTrans" cxnId="{6D79C1F3-6FA5-4342-A64F-A54B27A13960}">
      <dgm:prSet/>
      <dgm:spPr/>
      <dgm:t>
        <a:bodyPr/>
        <a:lstStyle/>
        <a:p>
          <a:endParaRPr lang="it-IT"/>
        </a:p>
      </dgm:t>
    </dgm:pt>
    <dgm:pt modelId="{4BDC1761-9013-476C-9474-338C6FCF8B9B}" type="sibTrans" cxnId="{6D79C1F3-6FA5-4342-A64F-A54B27A13960}">
      <dgm:prSet/>
      <dgm:spPr/>
      <dgm:t>
        <a:bodyPr/>
        <a:lstStyle/>
        <a:p>
          <a:endParaRPr lang="it-IT"/>
        </a:p>
      </dgm:t>
    </dgm:pt>
    <dgm:pt modelId="{F8CC4145-16B8-4253-A1DE-AA72ED1FB7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27317F9-9CAA-44C3-8D35-A75F78146EC8}" type="parTrans" cxnId="{30FCF0B3-F99D-4623-A3DA-0920B80FBE2C}">
      <dgm:prSet/>
      <dgm:spPr/>
      <dgm:t>
        <a:bodyPr/>
        <a:lstStyle/>
        <a:p>
          <a:endParaRPr lang="it-IT"/>
        </a:p>
      </dgm:t>
    </dgm:pt>
    <dgm:pt modelId="{76D7CDEA-AAC9-46C6-97D6-D50401721B40}" type="sibTrans" cxnId="{30FCF0B3-F99D-4623-A3DA-0920B80FBE2C}">
      <dgm:prSet/>
      <dgm:spPr/>
      <dgm:t>
        <a:bodyPr/>
        <a:lstStyle/>
        <a:p>
          <a:endParaRPr lang="it-IT"/>
        </a:p>
      </dgm:t>
    </dgm:pt>
    <dgm:pt modelId="{1B92A7E3-E6FA-43D6-A1E7-183A270F9F3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578BFA7-4516-4CC9-A59D-7913D47D4109}" type="parTrans" cxnId="{F817716C-4A32-4A4C-B756-2659EB81B839}">
      <dgm:prSet/>
      <dgm:spPr/>
      <dgm:t>
        <a:bodyPr/>
        <a:lstStyle/>
        <a:p>
          <a:endParaRPr lang="it-IT"/>
        </a:p>
      </dgm:t>
    </dgm:pt>
    <dgm:pt modelId="{42E22D36-9F1D-4294-93F3-CB29F2929AAA}" type="sibTrans" cxnId="{F817716C-4A32-4A4C-B756-2659EB81B839}">
      <dgm:prSet/>
      <dgm:spPr/>
      <dgm:t>
        <a:bodyPr/>
        <a:lstStyle/>
        <a:p>
          <a:endParaRPr lang="it-IT"/>
        </a:p>
      </dgm:t>
    </dgm:pt>
    <dgm:pt modelId="{AD4EAC1F-B478-4B3B-B492-99CBE7892E9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8FB89FF-BB39-4A5C-9148-479DCE2AB5FC}" type="parTrans" cxnId="{76AF583F-C401-46E3-831E-D598D0BF8781}">
      <dgm:prSet/>
      <dgm:spPr/>
      <dgm:t>
        <a:bodyPr/>
        <a:lstStyle/>
        <a:p>
          <a:endParaRPr lang="it-IT"/>
        </a:p>
      </dgm:t>
    </dgm:pt>
    <dgm:pt modelId="{E1EE17B7-9CD0-43A7-A94B-37A3AC0A856C}" type="sibTrans" cxnId="{76AF583F-C401-46E3-831E-D598D0BF87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4C92260F-0AE6-48CE-A77B-D45ABD789DAC}" type="presOf" srcId="{E8D2E719-878E-4117-A2CA-93ECA3058320}" destId="{87E659CA-8C4A-472D-AAC0-A2E1E71EF375}" srcOrd="0" destOrd="2" presId="urn:microsoft.com/office/officeart/2005/8/layout/list1"/>
    <dgm:cxn modelId="{D52B5513-DABB-4DAF-81B8-CB2F9F0B8158}" srcId="{2B0BD854-84E4-47C5-BC9E-73FA7F226F38}" destId="{E8D2E719-878E-4117-A2CA-93ECA3058320}" srcOrd="2" destOrd="0" parTransId="{CAE68049-07CE-47B9-BB6E-57FDDED92847}" sibTransId="{5E3B2B17-55B0-4732-BEC0-252CE90BC298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D25B921-CE61-4390-BD88-5304E206EB9A}" type="presOf" srcId="{1137863F-6B36-4FE8-BF01-6EE29D48341D}" destId="{87E659CA-8C4A-472D-AAC0-A2E1E71EF375}" srcOrd="0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76AF583F-C401-46E3-831E-D598D0BF8781}" srcId="{2B0BD854-84E4-47C5-BC9E-73FA7F226F38}" destId="{AD4EAC1F-B478-4B3B-B492-99CBE7892E94}" srcOrd="6" destOrd="0" parTransId="{98FB89FF-BB39-4A5C-9148-479DCE2AB5FC}" sibTransId="{E1EE17B7-9CD0-43A7-A94B-37A3AC0A856C}"/>
    <dgm:cxn modelId="{998D2A42-ADD9-46A9-9451-39E5A08EA9A6}" type="presOf" srcId="{AD4EAC1F-B478-4B3B-B492-99CBE7892E94}" destId="{87E659CA-8C4A-472D-AAC0-A2E1E71EF375}" srcOrd="0" destOrd="6" presId="urn:microsoft.com/office/officeart/2005/8/layout/list1"/>
    <dgm:cxn modelId="{014EC066-27F0-43EA-B68F-B6D7608B7312}" type="presOf" srcId="{AB4169B1-390D-4F63-8B66-88A0B733B33B}" destId="{87E659CA-8C4A-472D-AAC0-A2E1E71EF375}" srcOrd="0" destOrd="1" presId="urn:microsoft.com/office/officeart/2005/8/layout/list1"/>
    <dgm:cxn modelId="{F817716C-4A32-4A4C-B756-2659EB81B839}" srcId="{2B0BD854-84E4-47C5-BC9E-73FA7F226F38}" destId="{1B92A7E3-E6FA-43D6-A1E7-183A270F9F39}" srcOrd="5" destOrd="0" parTransId="{0578BFA7-4516-4CC9-A59D-7913D47D4109}" sibTransId="{42E22D36-9F1D-4294-93F3-CB29F2929AAA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87E1595-386E-4D16-A028-D0AE923D7C2C}" type="presOf" srcId="{22F9F715-3862-401E-900E-AFFA2B6AEECB}" destId="{87E659CA-8C4A-472D-AAC0-A2E1E71EF375}" srcOrd="0" destOrd="3" presId="urn:microsoft.com/office/officeart/2005/8/layout/list1"/>
    <dgm:cxn modelId="{F79089A7-E447-4EAB-AE92-A60B15FA193A}" srcId="{2B0BD854-84E4-47C5-BC9E-73FA7F226F38}" destId="{AB4169B1-390D-4F63-8B66-88A0B733B33B}" srcOrd="1" destOrd="0" parTransId="{DE1B6F90-122B-48F8-AA4E-2F0AA5D4E494}" sibTransId="{BEB3BDCA-384A-483A-96A4-1E4EBB1C8A9B}"/>
    <dgm:cxn modelId="{B584B7B0-1999-4DE3-A912-9727B27E9951}" type="presOf" srcId="{F8CC4145-16B8-4253-A1DE-AA72ED1FB734}" destId="{87E659CA-8C4A-472D-AAC0-A2E1E71EF375}" srcOrd="0" destOrd="4" presId="urn:microsoft.com/office/officeart/2005/8/layout/list1"/>
    <dgm:cxn modelId="{30FCF0B3-F99D-4623-A3DA-0920B80FBE2C}" srcId="{2B0BD854-84E4-47C5-BC9E-73FA7F226F38}" destId="{F8CC4145-16B8-4253-A1DE-AA72ED1FB734}" srcOrd="4" destOrd="0" parTransId="{E27317F9-9CAA-44C3-8D35-A75F78146EC8}" sibTransId="{76D7CDEA-AAC9-46C6-97D6-D50401721B40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2747D7-CF2F-4EB3-BA8A-DA7C28C4ED2A}" type="presOf" srcId="{1B92A7E3-E6FA-43D6-A1E7-183A270F9F39}" destId="{87E659CA-8C4A-472D-AAC0-A2E1E71EF375}" srcOrd="0" destOrd="5" presId="urn:microsoft.com/office/officeart/2005/8/layout/list1"/>
    <dgm:cxn modelId="{6D79C1F3-6FA5-4342-A64F-A54B27A13960}" srcId="{2B0BD854-84E4-47C5-BC9E-73FA7F226F38}" destId="{22F9F715-3862-401E-900E-AFFA2B6AEECB}" srcOrd="3" destOrd="0" parTransId="{88CD0547-0994-4B6C-98B2-ED97329FF8E0}" sibTransId="{4BDC1761-9013-476C-9474-338C6FCF8B9B}"/>
    <dgm:cxn modelId="{844058FF-76C8-41AE-81A9-1ACA1F1B5CB3}" srcId="{2B0BD854-84E4-47C5-BC9E-73FA7F226F38}" destId="{1137863F-6B36-4FE8-BF01-6EE29D48341D}" srcOrd="0" destOrd="0" parTransId="{5A54CB50-071D-4E40-84CA-45CA13712AB7}" sibTransId="{6ED842CA-546A-4D0E-9265-3FEFC438D240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left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nary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𝐵𝑢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  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𝑥(𝑘+𝑖)=𝐴^𝑖 𝑥(𝑘)+∑24_(𝑗=0)^(𝑖−1)▒𝐴^(𝑖−𝑗−1)  𝐵𝑢(𝑘+𝑗),    𝑖&gt;0</a:t>
              </a:r>
              <a:endParaRPr lang="it-IT" sz="1800" b="0" dirty="0"/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𝑋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𝒜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7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7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it-IT" sz="17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</m:e>
                  </m:d>
                </m:oMath>
              </a14:m>
              <a:r>
                <a:rPr lang="it-IT" sz="1700" b="0" dirty="0"/>
                <a:t>, </a:t>
              </a:r>
              <a14:m>
                <m:oMath xmlns:m="http://schemas.openxmlformats.org/officeDocument/2006/math"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  <m:r>
                    <a:rPr lang="it-IT" sz="17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7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it-IT" sz="17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sSup>
                              <m:sSupPr>
                                <m:ctrlP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sz="1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e>
                          <m:e>
                            <m:r>
                              <a:rPr lang="it-IT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mr>
                      </m:m>
                    </m:e>
                  </m:d>
                </m:oMath>
              </a14:m>
              <a:endParaRPr lang="it-IT" sz="1700" b="0" dirty="0"/>
            </a:p>
          </dgm:t>
        </dgm:pt>
      </mc:Choice>
      <mc:Fallback xmlns="">
        <dgm:pt modelId="{825CB85E-075C-44A0-9D61-6C661733CD3D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700" b="0" i="0">
                  <a:latin typeface="Cambria Math" panose="02040503050406030204" pitchFamily="18" charset="0"/>
                </a:rPr>
                <a:t>𝑋(𝑘)=[■8(𝑥(𝑘+1)@𝑥(𝑘+2)@⋮@𝑥(𝑘+𝑁−1)@𝑥(𝑘+𝑁))]</a:t>
              </a:r>
              <a:r>
                <a:rPr lang="it-IT" sz="1700" b="0" dirty="0"/>
                <a:t>, 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𝒜=[■8(</a:t>
              </a:r>
              <a:r>
                <a:rPr lang="it-IT" sz="1700" b="0" i="0">
                  <a:latin typeface="Cambria Math" panose="02040503050406030204" pitchFamily="18" charset="0"/>
                </a:rPr>
                <a:t>𝐴@𝐴^2@⋮@𝐴^(𝑁−1)@𝐴^𝑁 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</a:rPr>
                <a:t>𝑈(𝑘)=[■8(𝑢(𝑘)@𝑢(𝑘+1)@⋮@𝑢(𝑘+𝑁−2)@𝑢(𝑘+𝑁−1))]</a:t>
              </a:r>
              <a:r>
                <a:rPr lang="it-IT" sz="1700" b="0" dirty="0"/>
                <a:t>, </a:t>
              </a:r>
              <a:r>
                <a:rPr lang="it-IT" sz="17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ℬ=[■8(𝐵&amp;0&amp;⋯&amp;0&amp;0@𝐴𝐵&amp;𝐵&amp;⋯&amp;0&amp;0@⋮&amp;⋮&amp;⋱&amp;⋮&amp;⋮@𝐴^(𝑁−2) 𝐵&amp;𝐴^(𝑁−3) 𝐵&amp;…&amp;𝐵&amp;0@𝐴^(𝑁−1) 𝐵&amp;𝐴^(𝑁−2) 𝐵&amp;…&amp;𝐴𝐵&amp;𝐵)]</a:t>
              </a:r>
              <a:endParaRPr lang="it-IT" sz="1700" b="0" dirty="0"/>
            </a:p>
          </dgm:t>
        </dgm:pt>
      </mc:Fallback>
    </mc:AlternateContent>
    <dgm:pt modelId="{77862D45-11AC-4CC2-8936-C79CAEC7439B}" type="parTrans" cxnId="{E1111003-C31A-40C9-99CE-55517C91CEED}">
      <dgm:prSet/>
      <dgm:spPr/>
      <dgm:t>
        <a:bodyPr/>
        <a:lstStyle/>
        <a:p>
          <a:endParaRPr lang="it-IT"/>
        </a:p>
      </dgm:t>
    </dgm:pt>
    <dgm:pt modelId="{4856016F-C3BD-4CA0-A544-5474FD026874}" type="sibTrans" cxnId="{E1111003-C31A-40C9-99CE-55517C91CEED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E1111003-C31A-40C9-99CE-55517C91CEED}" srcId="{2B0BD854-84E4-47C5-BC9E-73FA7F226F38}" destId="{825CB85E-075C-44A0-9D61-6C661733CD3D}" srcOrd="2" destOrd="0" parTransId="{77862D45-11AC-4CC2-8936-C79CAEC7439B}" sibTransId="{4856016F-C3BD-4CA0-A544-5474FD026874}"/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0" destOrd="0" parTransId="{45C20E81-5BE6-46BD-B141-56A320614AB1}" sibTransId="{D1CFF483-8337-40D1-8B83-2EBCE7285017}"/>
    <dgm:cxn modelId="{E1306F9C-71FB-47A7-93A6-3658465E683F}" type="presOf" srcId="{825CB85E-075C-44A0-9D61-6C661733CD3D}" destId="{87E659CA-8C4A-472D-AAC0-A2E1E71EF375}" srcOrd="0" destOrd="2" presId="urn:microsoft.com/office/officeart/2005/8/layout/list1"/>
    <dgm:cxn modelId="{EC8317A7-7CE2-41E4-9BB0-73EA167C4017}" srcId="{2B0BD854-84E4-47C5-BC9E-73FA7F226F38}" destId="{08F7C181-E6FD-4D0D-A635-716A0061C7DA}" srcOrd="1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1" presId="urn:microsoft.com/office/officeart/2005/8/layout/list1"/>
    <dgm:cxn modelId="{9A8123BD-377C-4DB3-A288-4F404CFC134E}" type="presOf" srcId="{52ED32D6-608E-4BFA-AC73-FF567389A258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3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3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8D0F8EB-3C72-440A-9F7D-88E7A9E548F4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𝑋(𝑘)=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</a:t>
              </a:r>
              <a:endParaRPr lang="it-IT" sz="1800" b="0" dirty="0"/>
            </a:p>
          </dgm:t>
        </dgm:pt>
      </mc:Fallback>
    </mc:AlternateContent>
    <dgm:pt modelId="{BF7B511D-B003-4C61-B3E2-58B5CB80AB8B}" type="parTrans" cxnId="{9E52A465-1593-4616-A6A0-9F2C9BAA42EE}">
      <dgm:prSet/>
      <dgm:spPr/>
      <dgm:t>
        <a:bodyPr/>
        <a:lstStyle/>
        <a:p>
          <a:endParaRPr lang="it-IT"/>
        </a:p>
      </dgm:t>
    </dgm:pt>
    <dgm:pt modelId="{788832D8-FA84-48E0-A19A-5A6C50714827}" type="sibTrans" cxnId="{9E52A465-1593-4616-A6A0-9F2C9BAA42E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4635AFF5-1C64-4DD3-BBC1-EACC4EE9ECA2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𝒬=[■8(𝑄&amp;0&amp;⋯&amp;0&amp;0@0&amp;𝑄&amp;⋯&amp;0&amp;0@⋮&amp;⋮&amp;⋱&amp;⋮&amp;⋮@0&amp;0&amp;⋯&amp;𝑄&amp;0@0&amp;0&amp;…&amp;0&amp;𝑆)], ℛ=[■8(𝑅&amp;0&amp;⋯&amp;0&amp;0@0&amp;𝑅&amp;⋯&amp;0&amp;0@⋮&amp;⋮&amp;⋱&amp;⋮&amp;⋮@0&amp;0&amp;⋯&amp;𝑅&amp;0@0&amp;0&amp;…&amp;0&amp;𝑅)]</a:t>
              </a:r>
              <a:endParaRPr lang="it-IT" sz="1800" b="0" dirty="0"/>
            </a:p>
          </dgm:t>
        </dgm:pt>
      </mc:Fallback>
    </mc:AlternateContent>
    <dgm:pt modelId="{E46D99F0-867D-4EF6-A018-ECD1EE4E3697}" type="parTrans" cxnId="{6589030D-5A23-4C93-9653-E331499D40A2}">
      <dgm:prSet/>
      <dgm:spPr/>
      <dgm:t>
        <a:bodyPr/>
        <a:lstStyle/>
        <a:p>
          <a:endParaRPr lang="it-IT"/>
        </a:p>
      </dgm:t>
    </dgm:pt>
    <dgm:pt modelId="{7900218B-D15E-4B69-813D-8C83157537B6}" type="sibTrans" cxnId="{6589030D-5A23-4C93-9653-E331499D40A2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(.)</m:t>
                                </m:r>
                              </m:lim>
                            </m:limLow>
                          </m:fNam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𝑎𝑟𝑔</m:t>
                    </m:r>
                    <m:d>
                      <m:dPr>
                        <m:begChr m:val="{"/>
                        <m:endChr m:val="}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it-IT" sz="18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lim>
                            </m:limLow>
                          </m:fName>
                          <m:e>
                            <m:acc>
                              <m:accPr>
                                <m:chr m:val="̅"/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B13CB1F2-07C1-4C25-A237-0BE9D446F4DE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𝑎𝑟𝑔{min_(𝑢(.))⁡〖𝐽(𝑥(𝑘),𝑢(.),𝑘)〗 }=𝑎𝑟𝑔{min_(𝑈(𝑘))⁡〖𝐽 ̅(𝑥(𝑘),𝑈(𝑘),𝑘)〗 }</a:t>
              </a:r>
              <a:endParaRPr lang="it-IT" sz="1800" b="0" dirty="0"/>
            </a:p>
          </dgm:t>
        </dgm:pt>
      </mc:Fallback>
    </mc:AlternateContent>
    <dgm:pt modelId="{4472C270-843B-4BC9-A6D0-2C39FA423632}" type="parTrans" cxnId="{CC127CA3-0E18-43E0-B546-15260386809F}">
      <dgm:prSet/>
      <dgm:spPr/>
      <dgm:t>
        <a:bodyPr/>
        <a:lstStyle/>
        <a:p>
          <a:endParaRPr lang="it-IT"/>
        </a:p>
      </dgm:t>
    </dgm:pt>
    <dgm:pt modelId="{99AED213-7BDC-456B-9AEC-6CB2161581F0}" type="sibTrans" cxnId="{CC127CA3-0E18-43E0-B546-15260386809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35AC6B2B-1888-4736-B282-72D3CB59EEF0}">
          <dgm:prSet custT="1"/>
          <dgm:spPr/>
          <dgm:t>
            <a:bodyPr/>
            <a:lstStyle/>
            <a:p>
              <a:pPr algn="just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𝐽 ̅(𝑥(𝑘),𝑈(𝑘),𝑘)=𝑋^′ 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𝒬𝑋(𝑘)+𝑈′(𝑘)ℛ𝑈(𝑘)</a:t>
              </a:r>
              <a:endParaRPr lang="it-IT" sz="1800" b="0" dirty="0"/>
            </a:p>
          </dgm:t>
        </dgm:pt>
      </mc:Fallback>
    </mc:AlternateContent>
    <dgm:pt modelId="{4427AC0C-0D36-4B1B-8B40-6A91970F3EFE}" type="parTrans" cxnId="{81D8DB8A-0F43-488D-9395-7D1F0D209863}">
      <dgm:prSet/>
      <dgm:spPr/>
      <dgm:t>
        <a:bodyPr/>
        <a:lstStyle/>
        <a:p>
          <a:endParaRPr lang="it-IT"/>
        </a:p>
      </dgm:t>
    </dgm:pt>
    <dgm:pt modelId="{96357E52-2927-4105-8883-1FCBA146DDD7}" type="sibTrans" cxnId="{81D8DB8A-0F43-488D-9395-7D1F0D209863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Open Loop </a:t>
          </a:r>
          <a:r>
            <a:rPr lang="it-IT" sz="2400" dirty="0" err="1"/>
            <a:t>solution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B8D0F8EB-3C72-440A-9F7D-88E7A9E548F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F7B511D-B003-4C61-B3E2-58B5CB80AB8B}" type="parTrans" cxnId="{9E52A465-1593-4616-A6A0-9F2C9BAA42EE}">
      <dgm:prSet/>
      <dgm:spPr/>
    </dgm:pt>
    <dgm:pt modelId="{788832D8-FA84-48E0-A19A-5A6C50714827}" type="sibTrans" cxnId="{9E52A465-1593-4616-A6A0-9F2C9BAA42EE}">
      <dgm:prSet/>
      <dgm:spPr/>
    </dgm:pt>
    <dgm:pt modelId="{4635AFF5-1C64-4DD3-BBC1-EACC4EE9ECA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46D99F0-867D-4EF6-A018-ECD1EE4E3697}" type="parTrans" cxnId="{6589030D-5A23-4C93-9653-E331499D40A2}">
      <dgm:prSet/>
      <dgm:spPr/>
    </dgm:pt>
    <dgm:pt modelId="{7900218B-D15E-4B69-813D-8C83157537B6}" type="sibTrans" cxnId="{6589030D-5A23-4C93-9653-E331499D40A2}">
      <dgm:prSet/>
      <dgm:spPr/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</dgm:pt>
    <dgm:pt modelId="{7569D427-3A98-47A9-8516-C3C4953471CD}" type="sibTrans" cxnId="{984F3577-8E4B-4852-9FDF-F0F3F3D3D443}">
      <dgm:prSet/>
      <dgm:spPr/>
    </dgm:pt>
    <dgm:pt modelId="{B13CB1F2-07C1-4C25-A237-0BE9D446F4D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72C270-843B-4BC9-A6D0-2C39FA423632}" type="parTrans" cxnId="{CC127CA3-0E18-43E0-B546-15260386809F}">
      <dgm:prSet/>
      <dgm:spPr/>
    </dgm:pt>
    <dgm:pt modelId="{99AED213-7BDC-456B-9AEC-6CB2161581F0}" type="sibTrans" cxnId="{CC127CA3-0E18-43E0-B546-15260386809F}">
      <dgm:prSet/>
      <dgm:spPr/>
    </dgm:pt>
    <dgm:pt modelId="{35AC6B2B-1888-4736-B282-72D3CB59EEF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427AC0C-0D36-4B1B-8B40-6A91970F3EFE}" type="parTrans" cxnId="{81D8DB8A-0F43-488D-9395-7D1F0D209863}">
      <dgm:prSet/>
      <dgm:spPr/>
    </dgm:pt>
    <dgm:pt modelId="{96357E52-2927-4105-8883-1FCBA146DDD7}" type="sibTrans" cxnId="{81D8DB8A-0F43-488D-9395-7D1F0D209863}">
      <dgm:prSet/>
      <dgm:spPr/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 custLinFactNeighborY="-59138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6589030D-5A23-4C93-9653-E331499D40A2}" srcId="{2B0BD854-84E4-47C5-BC9E-73FA7F226F38}" destId="{4635AFF5-1C64-4DD3-BBC1-EACC4EE9ECA2}" srcOrd="1" destOrd="0" parTransId="{E46D99F0-867D-4EF6-A018-ECD1EE4E3697}" sibTransId="{7900218B-D15E-4B69-813D-8C83157537B6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7F42024-CA1F-4098-A758-F9277D3F13BF}" type="presOf" srcId="{B13CB1F2-07C1-4C25-A237-0BE9D446F4DE}" destId="{87E659CA-8C4A-472D-AAC0-A2E1E71EF375}" srcOrd="0" destOrd="2" presId="urn:microsoft.com/office/officeart/2005/8/layout/list1"/>
    <dgm:cxn modelId="{A9EE802B-9D9C-4198-B9B0-0708025D5423}" type="presOf" srcId="{756E53E6-B522-4F0E-BA7A-7FB617171FA1}" destId="{87E659CA-8C4A-472D-AAC0-A2E1E71EF375}" srcOrd="0" destOrd="6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E52A465-1593-4616-A6A0-9F2C9BAA42EE}" srcId="{2B0BD854-84E4-47C5-BC9E-73FA7F226F38}" destId="{B8D0F8EB-3C72-440A-9F7D-88E7A9E548F4}" srcOrd="0" destOrd="0" parTransId="{BF7B511D-B003-4C61-B3E2-58B5CB80AB8B}" sibTransId="{788832D8-FA84-48E0-A19A-5A6C50714827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6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984F3577-8E4B-4852-9FDF-F0F3F3D3D443}" srcId="{2B0BD854-84E4-47C5-BC9E-73FA7F226F38}" destId="{FF1FF7B5-0A57-4709-AE0B-47A1BAA453CF}" srcOrd="4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BB23647A-9ABF-422A-BF03-9995F028E88D}" type="presOf" srcId="{B8D0F8EB-3C72-440A-9F7D-88E7A9E548F4}" destId="{87E659CA-8C4A-472D-AAC0-A2E1E71EF375}" srcOrd="0" destOrd="0" presId="urn:microsoft.com/office/officeart/2005/8/layout/list1"/>
    <dgm:cxn modelId="{47408C8A-BC83-4F25-A94F-37B4484A0E8B}" srcId="{2B0BD854-84E4-47C5-BC9E-73FA7F226F38}" destId="{52ED32D6-608E-4BFA-AC73-FF567389A258}" srcOrd="5" destOrd="0" parTransId="{45C20E81-5BE6-46BD-B141-56A320614AB1}" sibTransId="{D1CFF483-8337-40D1-8B83-2EBCE7285017}"/>
    <dgm:cxn modelId="{81D8DB8A-0F43-488D-9395-7D1F0D209863}" srcId="{2B0BD854-84E4-47C5-BC9E-73FA7F226F38}" destId="{35AC6B2B-1888-4736-B282-72D3CB59EEF0}" srcOrd="3" destOrd="0" parTransId="{4427AC0C-0D36-4B1B-8B40-6A91970F3EFE}" sibTransId="{96357E52-2927-4105-8883-1FCBA146DDD7}"/>
    <dgm:cxn modelId="{351D9194-01DF-4D81-826D-AD091F76D17F}" type="presOf" srcId="{4635AFF5-1C64-4DD3-BBC1-EACC4EE9ECA2}" destId="{87E659CA-8C4A-472D-AAC0-A2E1E71EF375}" srcOrd="0" destOrd="1" presId="urn:microsoft.com/office/officeart/2005/8/layout/list1"/>
    <dgm:cxn modelId="{CC127CA3-0E18-43E0-B546-15260386809F}" srcId="{2B0BD854-84E4-47C5-BC9E-73FA7F226F38}" destId="{B13CB1F2-07C1-4C25-A237-0BE9D446F4DE}" srcOrd="2" destOrd="0" parTransId="{4472C270-843B-4BC9-A6D0-2C39FA423632}" sibTransId="{99AED213-7BDC-456B-9AEC-6CB2161581F0}"/>
    <dgm:cxn modelId="{A2CDF0A8-DB1C-4D1D-99F8-814A1D9D45F6}" type="presOf" srcId="{35AC6B2B-1888-4736-B282-72D3CB59EEF0}" destId="{87E659CA-8C4A-472D-AAC0-A2E1E71EF375}" srcOrd="0" destOrd="3" presId="urn:microsoft.com/office/officeart/2005/8/layout/list1"/>
    <dgm:cxn modelId="{4505B1B8-5FD7-4D21-8424-E067EBB56FB3}" type="presOf" srcId="{FF1FF7B5-0A57-4709-AE0B-47A1BAA453CF}" destId="{87E659CA-8C4A-472D-AAC0-A2E1E71EF375}" srcOrd="0" destOrd="4" presId="urn:microsoft.com/office/officeart/2005/8/layout/list1"/>
    <dgm:cxn modelId="{9A8123BD-377C-4DB3-A288-4F404CFC134E}" type="presOf" srcId="{52ED32D6-608E-4BFA-AC73-FF567389A258}" destId="{87E659CA-8C4A-472D-AAC0-A2E1E71EF375}" srcOrd="0" destOrd="5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  <m:sup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756E53E6-B522-4F0E-BA7A-7FB617171FA1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𝐻=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ℬ^′ 𝒬ℬ+ℛ</a:t>
              </a:r>
              <a:endParaRPr lang="it-IT" sz="1800" b="0" dirty="0"/>
            </a:p>
          </dgm:t>
        </dgm:pt>
      </mc:Fallback>
    </mc:AlternateConten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it-IT" sz="1800" b="1" dirty="0"/>
            <a:t>Matlab </a:t>
          </a:r>
          <a:r>
            <a:rPr lang="it-IT" sz="1800" b="1" dirty="0" err="1"/>
            <a:t>function</a:t>
          </a:r>
          <a:r>
            <a:rPr lang="it-IT" sz="1800" b="1" dirty="0"/>
            <a:t>: 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𝒬ℬ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CF9DA864-0AFC-4700-9A4A-0A67C2B277C8}">
          <dgm:prSet custT="1"/>
          <dgm:spPr/>
          <dgm:t>
            <a:bodyPr/>
            <a:lstStyle/>
            <a:p>
              <a:pPr algn="l"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𝐹=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𝒜′𝒬ℬ</a:t>
              </a:r>
              <a:endParaRPr lang="it-IT" sz="1800" b="0" dirty="0"/>
            </a:p>
          </dgm:t>
        </dgm:pt>
      </mc:Fallback>
    </mc:AlternateConten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Quadprog</a:t>
          </a:r>
          <a:r>
            <a:rPr lang="it-IT" sz="2400" dirty="0"/>
            <a:t> in Matlab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9E4CC06B-4442-43A7-8493-B273816ACDF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D8D6FF3-AB7F-41CA-9A3F-4643E8171A75}" type="parTrans" cxnId="{DF8281BE-B7F9-4C44-9CA5-D9BD831CECEA}">
      <dgm:prSet/>
      <dgm:spPr/>
      <dgm:t>
        <a:bodyPr/>
        <a:lstStyle/>
        <a:p>
          <a:endParaRPr lang="it-IT"/>
        </a:p>
      </dgm:t>
    </dgm:pt>
    <dgm:pt modelId="{B3442EFD-36B8-41B3-A5BC-376A2746A14A}" type="sibTrans" cxnId="{DF8281BE-B7F9-4C44-9CA5-D9BD831CECEA}">
      <dgm:prSet/>
      <dgm:spPr/>
      <dgm:t>
        <a:bodyPr/>
        <a:lstStyle/>
        <a:p>
          <a:endParaRPr lang="it-IT"/>
        </a:p>
      </dgm:t>
    </dgm:pt>
    <dgm:pt modelId="{035FBDD1-CC14-43CD-8500-8AB69EB606B4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C3C8362F-5B82-42FA-A65A-29493116280D}" type="parTrans" cxnId="{08CA63D0-BCCF-4051-A0B5-C2C983310FD0}">
      <dgm:prSet/>
      <dgm:spPr/>
      <dgm:t>
        <a:bodyPr/>
        <a:lstStyle/>
        <a:p>
          <a:endParaRPr lang="it-IT"/>
        </a:p>
      </dgm:t>
    </dgm:pt>
    <dgm:pt modelId="{114AC45A-3E34-4B86-A236-CCE7C61BB928}" type="sibTrans" cxnId="{08CA63D0-BCCF-4051-A0B5-C2C983310FD0}">
      <dgm:prSet/>
      <dgm:spPr/>
      <dgm:t>
        <a:bodyPr/>
        <a:lstStyle/>
        <a:p>
          <a:endParaRPr lang="it-IT"/>
        </a:p>
      </dgm:t>
    </dgm:pt>
    <dgm:pt modelId="{CF9DA864-0AFC-4700-9A4A-0A67C2B277C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A70081-D0F6-4FB1-9881-055EC1DF81BF}" type="parTrans" cxnId="{E6409C3C-305F-4737-9E8A-423F779C9978}">
      <dgm:prSet/>
      <dgm:spPr/>
      <dgm:t>
        <a:bodyPr/>
        <a:lstStyle/>
        <a:p>
          <a:endParaRPr lang="it-IT"/>
        </a:p>
      </dgm:t>
    </dgm:pt>
    <dgm:pt modelId="{D6502025-B3BB-4539-BE89-E10527B6E4AE}" type="sibTrans" cxnId="{E6409C3C-305F-4737-9E8A-423F779C9978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-534" custLinFactNeighborY="-8880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3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E6409C3C-305F-4737-9E8A-423F779C9978}" srcId="{2B0BD854-84E4-47C5-BC9E-73FA7F226F38}" destId="{CF9DA864-0AFC-4700-9A4A-0A67C2B277C8}" srcOrd="4" destOrd="0" parTransId="{95A70081-D0F6-4FB1-9881-055EC1DF81BF}" sibTransId="{D6502025-B3BB-4539-BE89-E10527B6E4AE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3" destOrd="0" parTransId="{D5C9DCD3-F87B-4338-A339-9CBE10EAC2FB}" sibTransId="{084E106A-BC4A-437C-B7CB-FBD380C2C596}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FC3F0D98-5611-474C-8A76-6E102E404900}" type="presOf" srcId="{CF9DA864-0AFC-4700-9A4A-0A67C2B277C8}" destId="{87E659CA-8C4A-472D-AAC0-A2E1E71EF375}" srcOrd="0" destOrd="4" presId="urn:microsoft.com/office/officeart/2005/8/layout/list1"/>
    <dgm:cxn modelId="{7F5464A6-B6CC-4D83-AB0F-E834647A19C9}" type="presOf" srcId="{035FBDD1-CC14-43CD-8500-8AB69EB606B4}" destId="{87E659CA-8C4A-472D-AAC0-A2E1E71EF375}" srcOrd="0" destOrd="0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DF8281BE-B7F9-4C44-9CA5-D9BD831CECEA}" srcId="{2B0BD854-84E4-47C5-BC9E-73FA7F226F38}" destId="{9E4CC06B-4442-43A7-8493-B273816ACDFC}" srcOrd="1" destOrd="0" parTransId="{0D8D6FF3-AB7F-41CA-9A3F-4643E8171A75}" sibTransId="{B3442EFD-36B8-41B3-A5BC-376A2746A14A}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CA63D0-BCCF-4051-A0B5-C2C983310FD0}" srcId="{2B0BD854-84E4-47C5-BC9E-73FA7F226F38}" destId="{035FBDD1-CC14-43CD-8500-8AB69EB606B4}" srcOrd="0" destOrd="0" parTransId="{C3C8362F-5B82-42FA-A65A-29493116280D}" sibTransId="{114AC45A-3E34-4B86-A236-CCE7C61BB928}"/>
    <dgm:cxn modelId="{CEC4C2F3-66F7-4463-BD3E-F2BB9AC1FEEA}" type="presOf" srcId="{9E4CC06B-4442-43A7-8493-B273816ACDFC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</a:t>
              </a:r>
              <a:r>
                <a:rPr lang="it-IT" sz="2400" dirty="0" err="1"/>
                <a:t>without</a:t>
              </a:r>
              <a:r>
                <a:rPr lang="it-IT" sz="2400" dirty="0"/>
                <a:t> info in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870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Results</a:t>
          </a:r>
          <a:r>
            <a:rPr lang="it-IT" sz="2400" dirty="0"/>
            <a:t> for MPC </a:t>
          </a:r>
          <a:r>
            <a:rPr lang="it-IT" sz="2400" dirty="0" err="1"/>
            <a:t>without</a:t>
          </a:r>
          <a:r>
            <a:rPr lang="it-IT" sz="2400" dirty="0"/>
            <a:t>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19194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AA4DE28C-118D-46DE-975D-7D2A997F12F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dgm:pt modelId="{7A6389C8-0E1C-4A14-BE51-1D94CE4538C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dgm:pt modelId="{4EA05484-41E9-495A-90F7-A1C1EE1FA15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dgm:pt modelId="{AB3B2FF4-077F-4904-AE35-9D9844384F9D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info on control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3767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45F35D5D-73ED-4852-80F4-21A04FE663A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dgm:pt modelId="{E96DAEB1-4A63-4FCB-A303-03A339C76D8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dgm:pt modelId="{535B63E3-A02F-4781-834B-AC9714CBB5FE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dgm:pt modelId="{DE4DD507-040B-4023-AE2E-57B2B0FC67AF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 </a:t>
          </a:r>
          <a:r>
            <a:rPr lang="it-IT" sz="2400" dirty="0" err="1"/>
            <a:t>Results</a:t>
          </a:r>
          <a:r>
            <a:rPr lang="it-IT" sz="2400" dirty="0"/>
            <a:t> for MPC with info on control </a:t>
          </a:r>
          <a:r>
            <a:rPr lang="it-IT" sz="2400" dirty="0" err="1"/>
            <a:t>constraints</a:t>
          </a:r>
          <a:r>
            <a:rPr lang="it-IT" sz="2400" dirty="0"/>
            <a:t> 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07825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Model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0" dirty="0"/>
            <a:t>The </a:t>
          </a:r>
          <a:r>
            <a:rPr lang="en-US" sz="1800" b="0" dirty="0"/>
            <a:t>model is linearized at an altitude of 5000 m and a speed of 128.2 m/sec</a:t>
          </a: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4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3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5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3" presId="urn:microsoft.com/office/officeart/2005/8/layout/list1"/>
    <dgm:cxn modelId="{FCDCA1C2-32F2-4A8B-8968-57B907A2D3B5}" srcId="{2B0BD854-84E4-47C5-BC9E-73FA7F226F38}" destId="{D31B011B-12A0-428D-A7F2-1741FF08C432}" srcOrd="4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F69CB5F9-0835-47D3-8DB7-58C46CFA2111}" srcId="{2B0BD854-84E4-47C5-BC9E-73FA7F226F38}" destId="{BC9F5283-A570-4CC2-B135-224386AF6602}" srcOrd="5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14:m>
                <m:oMath xmlns:m="http://schemas.openxmlformats.org/officeDocument/2006/math">
                  <m:r>
                    <a:rPr lang="it-IT" sz="2400" b="0" i="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e>
                    <m:sub>
                      <m:r>
                        <a:rPr lang="it-IT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sub>
                  </m:sSub>
                </m:oMath>
              </a14:m>
              <a:r>
                <a:rPr lang="it-IT" sz="2400" dirty="0"/>
                <a:t>)</a:t>
              </a:r>
            </a:p>
          </dgm:t>
        </dgm:pt>
      </mc:Choice>
      <mc:Fallback>
        <dgm:pt modelId="{2B0BD854-84E4-47C5-BC9E-73FA7F226F38}">
          <dgm:prSet custT="1"/>
          <dgm:spPr/>
          <dgm:t>
            <a:bodyPr/>
            <a:lstStyle/>
            <a:p>
              <a:r>
                <a:rPr lang="it-IT" sz="2400" dirty="0"/>
                <a:t>MPC with </a:t>
              </a:r>
              <a:r>
                <a:rPr lang="it-IT" sz="2400" dirty="0" err="1"/>
                <a:t>constraints</a:t>
              </a:r>
              <a:r>
                <a:rPr lang="it-IT" sz="2400" dirty="0"/>
                <a:t> (Q_d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=𝑄_4</a:t>
              </a:r>
              <a:r>
                <a:rPr lang="it-IT" sz="2400" dirty="0"/>
                <a:t>,</a:t>
              </a:r>
              <a:r>
                <a:rPr lang="it-IT" sz="2400" b="0" dirty="0">
                  <a:solidFill>
                    <a:schemeClr val="bg1"/>
                  </a:solidFill>
                </a:rPr>
                <a:t> R_d=</a:t>
              </a:r>
              <a:r>
                <a:rPr lang="it-IT" sz="24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𝑅_4</a:t>
              </a:r>
              <a:r>
                <a:rPr lang="it-IT" sz="2400" dirty="0"/>
                <a:t>)</a:t>
              </a:r>
            </a:p>
          </dgm:t>
        </dgm:pt>
      </mc:Fallback>
    </mc:AlternateConten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52ED32D6-608E-4BFA-AC73-FF567389A258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dgm:pt modelId="{50E55919-73F1-45BB-98CE-FDF54F4BDE4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>
        <a:blipFill>
          <a:blip xmlns:r="http://schemas.openxmlformats.org/officeDocument/2006/relationships" r:embed="rId1"/>
          <a:stretch>
            <a:fillRect t="-19481" b="-31169"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124472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Implementation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5B9B51B-5E16-42F9-96D4-1E378AF0DEC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432849C-9C42-4381-B8D6-6A2E87EA8D36}" type="parTrans" cxnId="{25D42876-F554-49AE-AF6A-7CA0B0925BCA}">
      <dgm:prSet/>
      <dgm:spPr/>
      <dgm:t>
        <a:bodyPr/>
        <a:lstStyle/>
        <a:p>
          <a:endParaRPr lang="it-IT"/>
        </a:p>
      </dgm:t>
    </dgm:pt>
    <dgm:pt modelId="{DE961C50-C7F7-445C-B5D7-1454B73E3305}" type="sibTrans" cxnId="{25D42876-F554-49AE-AF6A-7CA0B0925BCA}">
      <dgm:prSet/>
      <dgm:spPr/>
      <dgm:t>
        <a:bodyPr/>
        <a:lstStyle/>
        <a:p>
          <a:endParaRPr lang="it-IT"/>
        </a:p>
      </dgm:t>
    </dgm:pt>
    <dgm:pt modelId="{0442556B-C1CC-4C24-8F77-4ABE8823A13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D6F305B8-145D-463B-A8DB-297A650E29B6}" type="parTrans" cxnId="{847822A6-EAD8-472F-969F-F654826B20BE}">
      <dgm:prSet/>
      <dgm:spPr/>
      <dgm:t>
        <a:bodyPr/>
        <a:lstStyle/>
        <a:p>
          <a:endParaRPr lang="it-IT"/>
        </a:p>
      </dgm:t>
    </dgm:pt>
    <dgm:pt modelId="{67817016-D766-4AA6-B9BE-42E9EAA9EBB7}" type="sibTrans" cxnId="{847822A6-EAD8-472F-969F-F654826B20BE}">
      <dgm:prSet/>
      <dgm:spPr/>
      <dgm:t>
        <a:bodyPr/>
        <a:lstStyle/>
        <a:p>
          <a:endParaRPr lang="it-IT"/>
        </a:p>
      </dgm:t>
    </dgm:pt>
    <dgm:pt modelId="{55C71E0F-1E07-4C0E-849E-AEF9E8AC02F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3ABA7312-37B1-4435-8C23-2C07E61283DA}" type="parTrans" cxnId="{BF265729-FE36-4DDD-9674-11180ABA0FB1}">
      <dgm:prSet/>
      <dgm:spPr/>
      <dgm:t>
        <a:bodyPr/>
        <a:lstStyle/>
        <a:p>
          <a:endParaRPr lang="it-IT"/>
        </a:p>
      </dgm:t>
    </dgm:pt>
    <dgm:pt modelId="{E278E51C-1055-4D7F-818B-C53071DA999C}" type="sibTrans" cxnId="{BF265729-FE36-4DDD-9674-11180ABA0FB1}">
      <dgm:prSet/>
      <dgm:spPr/>
      <dgm:t>
        <a:bodyPr/>
        <a:lstStyle/>
        <a:p>
          <a:endParaRPr lang="it-IT"/>
        </a:p>
      </dgm:t>
    </dgm:pt>
    <dgm:pt modelId="{D927D857-8672-459F-B326-3C0220A3C993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F36E1895-EDE2-41AC-9904-24ADFF67CC23}" type="parTrans" cxnId="{253D31FF-A018-4B04-A4F0-5BC4A5D26000}">
      <dgm:prSet/>
      <dgm:spPr/>
      <dgm:t>
        <a:bodyPr/>
        <a:lstStyle/>
        <a:p>
          <a:endParaRPr lang="it-IT"/>
        </a:p>
      </dgm:t>
    </dgm:pt>
    <dgm:pt modelId="{4FD1F431-E1B9-471B-96CD-A3AA1289DC10}" type="sibTrans" cxnId="{253D31FF-A018-4B04-A4F0-5BC4A5D26000}">
      <dgm:prSet/>
      <dgm:spPr/>
      <dgm:t>
        <a:bodyPr/>
        <a:lstStyle/>
        <a:p>
          <a:endParaRPr lang="it-IT"/>
        </a:p>
      </dgm:t>
    </dgm:pt>
    <dgm:pt modelId="{128B2B28-AC25-4A72-B4EC-312C2F1C8511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9CE77823-97DB-4071-9545-7368ACC38090}" type="parTrans" cxnId="{A535A3C4-E743-4C15-A5C1-7C4867A2FAF5}">
      <dgm:prSet/>
      <dgm:spPr/>
      <dgm:t>
        <a:bodyPr/>
        <a:lstStyle/>
        <a:p>
          <a:endParaRPr lang="it-IT"/>
        </a:p>
      </dgm:t>
    </dgm:pt>
    <dgm:pt modelId="{8500B8FE-5AED-4F47-BDB0-C9D7C146063B}" type="sibTrans" cxnId="{A535A3C4-E743-4C15-A5C1-7C4867A2FAF5}">
      <dgm:prSet/>
      <dgm:spPr/>
      <dgm:t>
        <a:bodyPr/>
        <a:lstStyle/>
        <a:p>
          <a:endParaRPr lang="it-IT"/>
        </a:p>
      </dgm:t>
    </dgm:pt>
    <dgm:pt modelId="{36AAADF7-85B3-47F2-9C78-76AFFA5E1EF0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0" dirty="0"/>
        </a:p>
      </dgm:t>
    </dgm:pt>
    <dgm:pt modelId="{607E8F17-0C7A-4BD5-934F-D9950F47FEC3}" type="parTrans" cxnId="{F2047215-F761-4D6E-B565-831DCB2C7CE6}">
      <dgm:prSet/>
      <dgm:spPr/>
      <dgm:t>
        <a:bodyPr/>
        <a:lstStyle/>
        <a:p>
          <a:endParaRPr lang="it-IT"/>
        </a:p>
      </dgm:t>
    </dgm:pt>
    <dgm:pt modelId="{C09EB2DE-6E5D-43CE-B141-2E46A842D4EE}" type="sibTrans" cxnId="{F2047215-F761-4D6E-B565-831DCB2C7CE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82698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X="96886" custScaleY="84833" custLinFactNeighborX="-89" custLinFactNeighborY="-37139">
        <dgm:presLayoutVars>
          <dgm:bulletEnabled val="1"/>
        </dgm:presLayoutVars>
      </dgm:prSet>
      <dgm:spPr/>
    </dgm:pt>
  </dgm:ptLst>
  <dgm:cxnLst>
    <dgm:cxn modelId="{6252C506-D940-41DF-9593-C5BEC0A6EE25}" type="presOf" srcId="{0442556B-C1CC-4C24-8F77-4ABE8823A138}" destId="{87E659CA-8C4A-472D-AAC0-A2E1E71EF375}" srcOrd="0" destOrd="2" presId="urn:microsoft.com/office/officeart/2005/8/layout/list1"/>
    <dgm:cxn modelId="{F4FFB40C-1909-4D68-9713-5DB1588CF3CB}" srcId="{2B0BD854-84E4-47C5-BC9E-73FA7F226F38}" destId="{A52AA7FF-6F14-4AA9-B4DA-4DA3995AE82B}" srcOrd="12" destOrd="0" parTransId="{A8EA65CF-628F-4B64-9AD2-69F032AA9029}" sibTransId="{728E089C-A9A2-42DC-A8AF-3A11311E8FF3}"/>
    <dgm:cxn modelId="{F2047215-F761-4D6E-B565-831DCB2C7CE6}" srcId="{2B0BD854-84E4-47C5-BC9E-73FA7F226F38}" destId="{36AAADF7-85B3-47F2-9C78-76AFFA5E1EF0}" srcOrd="6" destOrd="0" parTransId="{607E8F17-0C7A-4BD5-934F-D9950F47FEC3}" sibTransId="{C09EB2DE-6E5D-43CE-B141-2E46A842D4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11" destOrd="0" parTransId="{3577C6F1-30B4-4D74-847D-183A109F7977}" sibTransId="{843FEBA9-7668-4692-8B92-0B989536564C}"/>
    <dgm:cxn modelId="{BF265729-FE36-4DDD-9674-11180ABA0FB1}" srcId="{2B0BD854-84E4-47C5-BC9E-73FA7F226F38}" destId="{55C71E0F-1E07-4C0E-849E-AEF9E8AC02FA}" srcOrd="3" destOrd="0" parTransId="{3ABA7312-37B1-4435-8C23-2C07E61283DA}" sibTransId="{E278E51C-1055-4D7F-818B-C53071DA999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8" presId="urn:microsoft.com/office/officeart/2005/8/layout/list1"/>
    <dgm:cxn modelId="{09A37661-809C-4A1E-95B0-427C88582544}" type="presOf" srcId="{4E47D28E-C1C1-47B7-B61C-26F0B4206059}" destId="{87E659CA-8C4A-472D-AAC0-A2E1E71EF375}" srcOrd="0" destOrd="9" presId="urn:microsoft.com/office/officeart/2005/8/layout/list1"/>
    <dgm:cxn modelId="{ED8B754A-F47B-41E3-A30F-36412FEF9790}" type="presOf" srcId="{E3858162-1167-40C1-858F-3BB03269EDB9}" destId="{87E659CA-8C4A-472D-AAC0-A2E1E71EF375}" srcOrd="0" destOrd="11" presId="urn:microsoft.com/office/officeart/2005/8/layout/list1"/>
    <dgm:cxn modelId="{B3E1E76D-8273-4A57-9F1C-3959A6B71A85}" type="presOf" srcId="{55C71E0F-1E07-4C0E-849E-AEF9E8AC02FA}" destId="{87E659CA-8C4A-472D-AAC0-A2E1E71EF375}" srcOrd="0" destOrd="3" presId="urn:microsoft.com/office/officeart/2005/8/layout/list1"/>
    <dgm:cxn modelId="{3D0CE354-6129-43F8-A41F-AF99FCF93221}" srcId="{2B0BD854-84E4-47C5-BC9E-73FA7F226F38}" destId="{BDDF01C0-9350-4A07-8D8B-FCE3B542B267}" srcOrd="10" destOrd="0" parTransId="{1F496AE2-3E86-4A55-9737-DF055A4A5FF7}" sibTransId="{5E5EF368-B694-46E1-8719-BA5D9B224029}"/>
    <dgm:cxn modelId="{25D42876-F554-49AE-AF6A-7CA0B0925BCA}" srcId="{2B0BD854-84E4-47C5-BC9E-73FA7F226F38}" destId="{B5B9B51B-5E16-42F9-96D4-1E378AF0DEC1}" srcOrd="1" destOrd="0" parTransId="{3432849C-9C42-4381-B8D6-6A2E87EA8D36}" sibTransId="{DE961C50-C7F7-445C-B5D7-1454B73E3305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EA8F484-C4A3-45D8-AD08-A0F0264F8E6A}" type="presOf" srcId="{664CD891-870E-4D63-AEEB-86EEA97D88A1}" destId="{87E659CA-8C4A-472D-AAC0-A2E1E71EF375}" srcOrd="0" destOrd="7" presId="urn:microsoft.com/office/officeart/2005/8/layout/list1"/>
    <dgm:cxn modelId="{59693687-8085-4C31-9989-ACBC3B60F586}" type="presOf" srcId="{BDDF01C0-9350-4A07-8D8B-FCE3B542B267}" destId="{87E659CA-8C4A-472D-AAC0-A2E1E71EF375}" srcOrd="0" destOrd="10" presId="urn:microsoft.com/office/officeart/2005/8/layout/list1"/>
    <dgm:cxn modelId="{CCB9D197-54F3-46FB-BEFC-ACD4C104AC21}" srcId="{2B0BD854-84E4-47C5-BC9E-73FA7F226F38}" destId="{DFF4B1C2-45D2-43FC-957F-C77F314D9C17}" srcOrd="8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9" destOrd="0" parTransId="{9FE79EE6-133D-4E6C-85AD-2F5FF3464EF1}" sibTransId="{33BD7C5C-C16F-47FD-A863-D61E1D508725}"/>
    <dgm:cxn modelId="{847822A6-EAD8-472F-969F-F654826B20BE}" srcId="{2B0BD854-84E4-47C5-BC9E-73FA7F226F38}" destId="{0442556B-C1CC-4C24-8F77-4ABE8823A138}" srcOrd="2" destOrd="0" parTransId="{D6F305B8-145D-463B-A8DB-297A650E29B6}" sibTransId="{67817016-D766-4AA6-B9BE-42E9EAA9EBB7}"/>
    <dgm:cxn modelId="{5DC963A7-3598-457A-BECA-CC0E95F4BAF6}" type="presOf" srcId="{B5B9B51B-5E16-42F9-96D4-1E378AF0DEC1}" destId="{87E659CA-8C4A-472D-AAC0-A2E1E71EF375}" srcOrd="0" destOrd="1" presId="urn:microsoft.com/office/officeart/2005/8/layout/list1"/>
    <dgm:cxn modelId="{12AA03AE-00CC-41E5-881A-6A1F0DD9C78A}" type="presOf" srcId="{36AAADF7-85B3-47F2-9C78-76AFFA5E1EF0}" destId="{87E659CA-8C4A-472D-AAC0-A2E1E71EF375}" srcOrd="0" destOrd="6" presId="urn:microsoft.com/office/officeart/2005/8/layout/list1"/>
    <dgm:cxn modelId="{6AC85BB0-04F5-4951-A221-40475F4D69D2}" type="presOf" srcId="{128B2B28-AC25-4A72-B4EC-312C2F1C8511}" destId="{87E659CA-8C4A-472D-AAC0-A2E1E71EF375}" srcOrd="0" destOrd="5" presId="urn:microsoft.com/office/officeart/2005/8/layout/list1"/>
    <dgm:cxn modelId="{A535A3C4-E743-4C15-A5C1-7C4867A2FAF5}" srcId="{2B0BD854-84E4-47C5-BC9E-73FA7F226F38}" destId="{128B2B28-AC25-4A72-B4EC-312C2F1C8511}" srcOrd="5" destOrd="0" parTransId="{9CE77823-97DB-4071-9545-7368ACC38090}" sibTransId="{8500B8FE-5AED-4F47-BDB0-C9D7C146063B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124EDBE0-42C3-49CC-927D-4B29F69333F1}" type="presOf" srcId="{D927D857-8672-459F-B326-3C0220A3C993}" destId="{87E659CA-8C4A-472D-AAC0-A2E1E71EF375}" srcOrd="0" destOrd="4" presId="urn:microsoft.com/office/officeart/2005/8/layout/list1"/>
    <dgm:cxn modelId="{FCDD4DF8-C9AE-4CDD-BEBE-0D5E1060C194}" type="presOf" srcId="{A52AA7FF-6F14-4AA9-B4DA-4DA3995AE82B}" destId="{87E659CA-8C4A-472D-AAC0-A2E1E71EF375}" srcOrd="0" destOrd="12" presId="urn:microsoft.com/office/officeart/2005/8/layout/list1"/>
    <dgm:cxn modelId="{253D31FF-A018-4B04-A4F0-5BC4A5D26000}" srcId="{2B0BD854-84E4-47C5-BC9E-73FA7F226F38}" destId="{D927D857-8672-459F-B326-3C0220A3C993}" srcOrd="4" destOrd="0" parTransId="{F36E1895-EDE2-41AC-9904-24ADFF67CC23}" sibTransId="{4FD1F431-E1B9-471B-96CD-A3AA1289DC10}"/>
    <dgm:cxn modelId="{A06DC9FF-9DD2-44EF-8148-9BA4122F7B5B}" srcId="{2B0BD854-84E4-47C5-BC9E-73FA7F226F38}" destId="{664CD891-870E-4D63-AEEB-86EEA97D88A1}" srcOrd="7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AA4DE28C-118D-46DE-975D-7D2A997F12F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𝑢_𝑚𝑖𝑛≤𝑢(𝑘)≤𝑢_𝑚𝑎𝑥   ∀𝑘</a:t>
              </a:r>
              <a:endParaRPr lang="it-IT" sz="1800" b="0" dirty="0"/>
            </a:p>
          </dgm:t>
        </dgm:pt>
      </mc:Fallback>
    </mc:AlternateContent>
    <dgm:pt modelId="{28D21672-138E-4E73-9608-82710F9041CC}" type="parTrans" cxnId="{7DA0D857-FA76-4AAC-AAEA-FC1B1731DB66}">
      <dgm:prSet/>
      <dgm:spPr/>
      <dgm:t>
        <a:bodyPr/>
        <a:lstStyle/>
        <a:p>
          <a:endParaRPr lang="it-IT"/>
        </a:p>
      </dgm:t>
    </dgm:pt>
    <dgm:pt modelId="{272A6AC1-0FE9-4A4E-B341-DC8E01983B40}" type="sibTrans" cxnId="{7DA0D857-FA76-4AAC-AAEA-FC1B1731DB66}">
      <dgm:prSet/>
      <dgm:spPr/>
      <dgm:t>
        <a:bodyPr/>
        <a:lstStyle/>
        <a:p>
          <a:endParaRPr lang="it-IT"/>
        </a:p>
      </dgm:t>
    </dgm:pt>
    <dgm:pt modelId="{007D92DF-1C97-45D5-B6F4-22D1789B7F51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9DF5DE8-28B2-48AA-AD51-2B268FB966CB}" type="parTrans" cxnId="{A938FFE0-CA3C-4A53-903F-E809EF1FFA83}">
      <dgm:prSet/>
      <dgm:spPr/>
      <dgm:t>
        <a:bodyPr/>
        <a:lstStyle/>
        <a:p>
          <a:endParaRPr lang="it-IT"/>
        </a:p>
      </dgm:t>
    </dgm:pt>
    <dgm:pt modelId="{EAA9920F-BCEC-401A-B9AC-7DA900BF7D03}" type="sibTrans" cxnId="{A938FFE0-CA3C-4A53-903F-E809EF1FFA83}">
      <dgm:prSet/>
      <dgm:spPr/>
      <dgm:t>
        <a:bodyPr/>
        <a:lstStyle/>
        <a:p>
          <a:endParaRPr lang="it-IT"/>
        </a:p>
      </dgm:t>
    </dgm:pt>
    <dgm:pt modelId="{265FECA2-27E7-4BB9-ADD3-91E9998B5F9E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A439AF-23F8-4299-9786-8BB0AAC4E94E}" type="parTrans" cxnId="{05FA8032-F337-47C8-9AB3-6541145E1DDE}">
      <dgm:prSet/>
      <dgm:spPr/>
      <dgm:t>
        <a:bodyPr/>
        <a:lstStyle/>
        <a:p>
          <a:endParaRPr lang="it-IT"/>
        </a:p>
      </dgm:t>
    </dgm:pt>
    <dgm:pt modelId="{D45FB907-5E9F-41F3-9A75-4C972C3B5FD5}" type="sibTrans" cxnId="{05FA8032-F337-47C8-9AB3-6541145E1DDE}">
      <dgm:prSet/>
      <dgm:spPr/>
      <dgm:t>
        <a:bodyPr/>
        <a:lstStyle/>
        <a:p>
          <a:endParaRPr lang="it-IT"/>
        </a:p>
      </dgm:t>
    </dgm:pt>
    <dgm:pt modelId="{C8BDD2B7-9F67-40B1-9F56-8A4A35E7CFE6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062AB5DB-1C7A-44C0-8EAD-7DF31028E87F}" type="parTrans" cxnId="{378F7ADC-E6C4-4FC6-9656-2CFF506F746D}">
      <dgm:prSet/>
      <dgm:spPr/>
      <dgm:t>
        <a:bodyPr/>
        <a:lstStyle/>
        <a:p>
          <a:endParaRPr lang="it-IT"/>
        </a:p>
      </dgm:t>
    </dgm:pt>
    <dgm:pt modelId="{D354DBCF-5B26-4200-84A1-DEF75EB89F6B}" type="sibTrans" cxnId="{378F7ADC-E6C4-4FC6-9656-2CFF506F746D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∈[0;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−1]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7A6389C8-0E1C-4A14-BE51-1D94CE4538CB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𝐴_𝑢 𝑢(𝑘)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≤𝑏_𝑢   ∀𝑘∈[0;𝑁−1]</a:t>
              </a:r>
              <a:endParaRPr lang="it-IT" sz="1800" b="0" dirty="0"/>
            </a:p>
          </dgm:t>
        </dgm:pt>
      </mc:Fallback>
    </mc:AlternateContent>
    <dgm:pt modelId="{F8AA3466-3CCB-4C9E-9266-FC32B5D932E7}" type="parTrans" cxnId="{169CA087-F1FF-49C1-8E1D-09F1B215BAB0}">
      <dgm:prSet/>
      <dgm:spPr/>
      <dgm:t>
        <a:bodyPr/>
        <a:lstStyle/>
        <a:p>
          <a:endParaRPr lang="it-IT"/>
        </a:p>
      </dgm:t>
    </dgm:pt>
    <dgm:pt modelId="{9AA80AF9-7F29-4D44-B3AB-9F1ED92C5C04}" type="sibTrans" cxnId="{169CA087-F1FF-49C1-8E1D-09F1B215BAB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4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⋱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4EA05484-41E9-495A-90F7-A1C1EE1FA157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 ̂_𝑢=[■8(𝐴_𝑢&amp;0&amp;⋯&amp;0@0&amp;𝐴_𝑢&amp;⋯&amp;0@⋮&amp;⋮&amp;⋱&amp;⋮@0&amp;0&amp;⋯&amp;𝐴_𝑢 )], 𝑏 ̂_𝑢=[■8(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𝑏_𝑢@𝑏_𝑢@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𝑏_𝑢 )]</a:t>
              </a:r>
              <a:endParaRPr lang="it-IT" sz="1800" b="0" dirty="0"/>
            </a:p>
          </dgm:t>
        </dgm:pt>
      </mc:Fallback>
    </mc:AlternateContent>
    <dgm:pt modelId="{D6474C73-1949-40B6-822F-4F56A70056CD}" type="parTrans" cxnId="{C57B760E-77E5-4498-A153-8925A7DBDCA3}">
      <dgm:prSet/>
      <dgm:spPr/>
      <dgm:t>
        <a:bodyPr/>
        <a:lstStyle/>
        <a:p>
          <a:endParaRPr lang="it-IT"/>
        </a:p>
      </dgm:t>
    </dgm:pt>
    <dgm:pt modelId="{99B8E915-E211-4429-A905-CA12A3FB02EE}" type="sibTrans" cxnId="{C57B760E-77E5-4498-A153-8925A7DBDCA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AB3B2FF4-077F-4904-AE35-9D9844384F9D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̂_𝑢 𝑈(𝑘)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it-IT" sz="1800" b="0" i="0">
                  <a:latin typeface="Cambria Math" panose="02040503050406030204" pitchFamily="18" charset="0"/>
                </a:rPr>
                <a:t>𝑏 ̂_𝑢</a:t>
              </a:r>
              <a:endParaRPr lang="it-IT" sz="1800" b="0" dirty="0"/>
            </a:p>
          </dgm:t>
        </dgm:pt>
      </mc:Fallback>
    </mc:AlternateContent>
    <dgm:pt modelId="{F4FB7014-CEFC-45FB-B67A-6DF078420941}" type="parTrans" cxnId="{33FBD369-E640-4CD0-91AE-EDB560EC9481}">
      <dgm:prSet/>
      <dgm:spPr/>
      <dgm:t>
        <a:bodyPr/>
        <a:lstStyle/>
        <a:p>
          <a:endParaRPr lang="it-IT"/>
        </a:p>
      </dgm:t>
    </dgm:pt>
    <dgm:pt modelId="{3B3D8ED7-A3D2-414C-8711-EE915547AB5C}" type="sibTrans" cxnId="{33FBD369-E640-4CD0-91AE-EDB560EC9481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92439C0B-8394-40E6-8E6E-156B783F78A7}" type="presOf" srcId="{AB3B2FF4-077F-4904-AE35-9D9844384F9D}" destId="{87E659CA-8C4A-472D-AAC0-A2E1E71EF375}" srcOrd="0" destOrd="3" presId="urn:microsoft.com/office/officeart/2005/8/layout/list1"/>
    <dgm:cxn modelId="{C57B760E-77E5-4498-A153-8925A7DBDCA3}" srcId="{2B0BD854-84E4-47C5-BC9E-73FA7F226F38}" destId="{4EA05484-41E9-495A-90F7-A1C1EE1FA157}" srcOrd="2" destOrd="0" parTransId="{D6474C73-1949-40B6-822F-4F56A70056CD}" sibTransId="{99B8E915-E211-4429-A905-CA12A3FB02EE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802B6F19-1BE1-434C-B0A8-94EFB37126A9}" type="presOf" srcId="{AA4DE28C-118D-46DE-975D-7D2A997F12FA}" destId="{87E659CA-8C4A-472D-AAC0-A2E1E71EF375}" srcOrd="0" destOrd="0" presId="urn:microsoft.com/office/officeart/2005/8/layout/list1"/>
    <dgm:cxn modelId="{CBD94C1A-961D-459A-88E7-4DEEDB181B68}" type="presOf" srcId="{4EA05484-41E9-495A-90F7-A1C1EE1FA157}" destId="{87E659CA-8C4A-472D-AAC0-A2E1E71EF375}" srcOrd="0" destOrd="2" presId="urn:microsoft.com/office/officeart/2005/8/layout/list1"/>
    <dgm:cxn modelId="{05FA8032-F337-47C8-9AB3-6541145E1DDE}" srcId="{2B0BD854-84E4-47C5-BC9E-73FA7F226F38}" destId="{265FECA2-27E7-4BB9-ADD3-91E9998B5F9E}" srcOrd="5" destOrd="0" parTransId="{4DA439AF-23F8-4299-9786-8BB0AAC4E94E}" sibTransId="{D45FB907-5E9F-41F3-9A75-4C972C3B5FD5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6391123E-FD65-4242-9259-CACEE57AF2CD}" type="presOf" srcId="{265FECA2-27E7-4BB9-ADD3-91E9998B5F9E}" destId="{87E659CA-8C4A-472D-AAC0-A2E1E71EF375}" srcOrd="0" destOrd="5" presId="urn:microsoft.com/office/officeart/2005/8/layout/list1"/>
    <dgm:cxn modelId="{33FBD369-E640-4CD0-91AE-EDB560EC9481}" srcId="{2B0BD854-84E4-47C5-BC9E-73FA7F226F38}" destId="{AB3B2FF4-077F-4904-AE35-9D9844384F9D}" srcOrd="3" destOrd="0" parTransId="{F4FB7014-CEFC-45FB-B67A-6DF078420941}" sibTransId="{3B3D8ED7-A3D2-414C-8711-EE915547AB5C}"/>
    <dgm:cxn modelId="{87924576-D26B-42F2-813D-61A6EA9310CC}" type="presOf" srcId="{E0BDBFA5-AD56-423D-89B7-3F95893CFA03}" destId="{87E659CA-8C4A-472D-AAC0-A2E1E71EF375}" srcOrd="0" destOrd="9" presId="urn:microsoft.com/office/officeart/2005/8/layout/list1"/>
    <dgm:cxn modelId="{7DA0D857-FA76-4AAC-AAEA-FC1B1731DB66}" srcId="{2B0BD854-84E4-47C5-BC9E-73FA7F226F38}" destId="{AA4DE28C-118D-46DE-975D-7D2A997F12FA}" srcOrd="0" destOrd="0" parTransId="{28D21672-138E-4E73-9608-82710F9041CC}" sibTransId="{272A6AC1-0FE9-4A4E-B341-DC8E01983B40}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169CA087-F1FF-49C1-8E1D-09F1B215BAB0}" srcId="{2B0BD854-84E4-47C5-BC9E-73FA7F226F38}" destId="{7A6389C8-0E1C-4A14-BE51-1D94CE4538CB}" srcOrd="1" destOrd="0" parTransId="{F8AA3466-3CCB-4C9E-9266-FC32B5D932E7}" sibTransId="{9AA80AF9-7F29-4D44-B3AB-9F1ED92C5C04}"/>
    <dgm:cxn modelId="{C85EAF8A-00F2-497A-8DD4-0E994EF9440B}" type="presOf" srcId="{007D92DF-1C97-45D5-B6F4-22D1789B7F51}" destId="{87E659CA-8C4A-472D-AAC0-A2E1E71EF375}" srcOrd="0" destOrd="4" presId="urn:microsoft.com/office/officeart/2005/8/layout/list1"/>
    <dgm:cxn modelId="{743ADF8E-464E-4083-81AE-913F7AD31ACE}" srcId="{2B0BD854-84E4-47C5-BC9E-73FA7F226F38}" destId="{E0BDBFA5-AD56-423D-89B7-3F95893CFA03}" srcOrd="9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8" presId="urn:microsoft.com/office/officeart/2005/8/layout/list1"/>
    <dgm:cxn modelId="{524BF39B-A90D-4787-B2D1-2817A25B93A8}" srcId="{2B0BD854-84E4-47C5-BC9E-73FA7F226F38}" destId="{60B0185B-3929-4E65-9E82-EA7691869BBF}" srcOrd="8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7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7" presId="urn:microsoft.com/office/officeart/2005/8/layout/list1"/>
    <dgm:cxn modelId="{527160BD-EAB7-44A5-A29A-22015DFFA897}" srcId="{2B0BD854-84E4-47C5-BC9E-73FA7F226F38}" destId="{C2B3349B-C182-4815-9515-464DD02A6934}" srcOrd="10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378F7ADC-E6C4-4FC6-9656-2CFF506F746D}" srcId="{2B0BD854-84E4-47C5-BC9E-73FA7F226F38}" destId="{C8BDD2B7-9F67-40B1-9F56-8A4A35E7CFE6}" srcOrd="6" destOrd="0" parTransId="{062AB5DB-1C7A-44C0-8EAD-7DF31028E87F}" sibTransId="{D354DBCF-5B26-4200-84A1-DEF75EB89F6B}"/>
    <dgm:cxn modelId="{A938FFE0-CA3C-4A53-903F-E809EF1FFA83}" srcId="{2B0BD854-84E4-47C5-BC9E-73FA7F226F38}" destId="{007D92DF-1C97-45D5-B6F4-22D1789B7F51}" srcOrd="4" destOrd="0" parTransId="{89DF5DE8-28B2-48AA-AD51-2B268FB966CB}" sibTransId="{EAA9920F-BCEC-401A-B9AC-7DA900BF7D03}"/>
    <dgm:cxn modelId="{08932AE2-0231-4B55-BB36-4FFC5A6F4A2D}" type="presOf" srcId="{C2B3349B-C182-4815-9515-464DD02A6934}" destId="{87E659CA-8C4A-472D-AAC0-A2E1E71EF375}" srcOrd="0" destOrd="10" presId="urn:microsoft.com/office/officeart/2005/8/layout/list1"/>
    <dgm:cxn modelId="{99AF5AE3-A4AC-4CC6-A322-E2D2011EA21C}" type="presOf" srcId="{C8BDD2B7-9F67-40B1-9F56-8A4A35E7CFE6}" destId="{87E659CA-8C4A-472D-AAC0-A2E1E71EF375}" srcOrd="0" destOrd="6" presId="urn:microsoft.com/office/officeart/2005/8/layout/list1"/>
    <dgm:cxn modelId="{E32CC0FC-D2DE-4A34-A886-A07898F76322}" type="presOf" srcId="{7A6389C8-0E1C-4A14-BE51-1D94CE4538CB}" destId="{87E659CA-8C4A-472D-AAC0-A2E1E71EF375}" srcOrd="0" destOrd="1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∈[1;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]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45F35D5D-73ED-4852-80F4-21A04FE663A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𝐴_𝑥 𝑥(𝑘)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≤𝑏_𝑘   ∀𝑘∈[1;𝑁]</a:t>
              </a:r>
              <a:endParaRPr lang="it-IT" sz="1800" b="0" dirty="0"/>
            </a:p>
          </dgm:t>
        </dgm:pt>
      </mc:Fallback>
    </mc:AlternateContent>
    <dgm:pt modelId="{CAE80B2E-3C0F-4923-A428-183394FE13B2}" type="parTrans" cxnId="{015AA722-53BE-47F1-951B-20FC2C1DB5DA}">
      <dgm:prSet/>
      <dgm:spPr/>
      <dgm:t>
        <a:bodyPr/>
        <a:lstStyle/>
        <a:p>
          <a:endParaRPr lang="it-IT"/>
        </a:p>
      </dgm:t>
    </dgm:pt>
    <dgm:pt modelId="{330CA4D9-B4B4-4B1A-BBE3-CB45FACC3DE7}" type="sibTrans" cxnId="{015AA722-53BE-47F1-951B-20FC2C1DB5DA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96DAEB1-4A63-4FCB-A303-03A339C76D8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̂_𝑥=[■8(𝐴_𝑥&amp;0&amp;⋯&amp;0@0&amp;𝐴_𝑥&amp;⋯&amp;0@⋮&amp;⋮&amp;⋱&amp;⋮@0&amp;0&amp;⋯&amp;𝐴_𝑥 )], 𝑏 ̂_𝑥=[■8(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𝑏_𝑥@𝑏_𝑥@</a:t>
              </a:r>
              <a:r>
                <a:rPr lang="it-IT" sz="1800" b="0" i="0">
                  <a:latin typeface="Cambria Math" panose="02040503050406030204" pitchFamily="18" charset="0"/>
                </a:rPr>
                <a:t>⋮@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𝑏_𝑥 )]</a:t>
              </a:r>
              <a:endParaRPr lang="it-IT" sz="1800" b="0" dirty="0"/>
            </a:p>
          </dgm:t>
        </dgm:pt>
      </mc:Fallback>
    </mc:AlternateContent>
    <dgm:pt modelId="{043A2772-A794-4B99-97B7-8AE208D7CB06}" type="parTrans" cxnId="{050B69D8-4AFA-4C66-92AC-34FB5FCF4B16}">
      <dgm:prSet/>
      <dgm:spPr/>
      <dgm:t>
        <a:bodyPr/>
        <a:lstStyle/>
        <a:p>
          <a:endParaRPr lang="it-IT"/>
        </a:p>
      </dgm:t>
    </dgm:pt>
    <dgm:pt modelId="{7C08D4E0-81E4-44F2-87E6-1671E1167F05}" type="sibTrans" cxnId="{050B69D8-4AFA-4C66-92AC-34FB5FCF4B1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ℬ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35B63E3-A02F-4781-834B-AC9714CBB5FE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𝐴 ̂_𝑥 𝑋(𝑘)≤𝑏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↔</a:t>
              </a:r>
              <a:r>
                <a:rPr lang="it-IT" sz="1800" b="0" i="0">
                  <a:latin typeface="Cambria Math" panose="02040503050406030204" pitchFamily="18" charset="0"/>
                </a:rPr>
                <a:t>𝐴 ̂_𝑥 (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𝒜𝑥(𝑘)+ℬ𝑈(𝑘))</a:t>
              </a:r>
              <a:r>
                <a:rPr lang="it-IT" sz="1800" b="0" i="0">
                  <a:latin typeface="Cambria Math" panose="02040503050406030204" pitchFamily="18" charset="0"/>
                </a:rPr>
                <a:t>≤𝑏 ̂_𝑥</a:t>
              </a:r>
              <a:endParaRPr lang="it-IT" sz="1800" b="0" dirty="0"/>
            </a:p>
          </dgm:t>
        </dgm:pt>
      </mc:Fallback>
    </mc:AlternateContent>
    <dgm:pt modelId="{9BDB2E6C-56AD-46E9-A07F-102660C9F431}" type="parTrans" cxnId="{DCAC2ED6-3634-4025-8377-41DA2AF051C1}">
      <dgm:prSet/>
      <dgm:spPr/>
      <dgm:t>
        <a:bodyPr/>
        <a:lstStyle/>
        <a:p>
          <a:endParaRPr lang="it-IT"/>
        </a:p>
      </dgm:t>
    </dgm:pt>
    <dgm:pt modelId="{2D7E21AA-83FC-4CF6-85FB-13AF4182D1CB}" type="sibTrans" cxnId="{DCAC2ED6-3634-4025-8377-41DA2AF051C1}">
      <dgm:prSet/>
      <dgm:spPr/>
      <dgm:t>
        <a:bodyPr/>
        <a:lstStyle/>
        <a:p>
          <a:endParaRPr lang="it-IT"/>
        </a:p>
      </dgm:t>
    </dgm:pt>
    <dgm:pt modelId="{E81B0457-D94A-4C8E-9EEC-9F04120362FB}">
      <dgm:prSet custT="1"/>
      <dgm:spPr/>
      <dgm:t>
        <a:bodyPr/>
        <a:lstStyle/>
        <a:p>
          <a:pPr>
            <a:lnSpc>
              <a:spcPct val="150000"/>
            </a:lnSpc>
            <a:buFont typeface="Arial" panose="020B0604020202020204" pitchFamily="34" charset="0"/>
            <a:buChar char="•"/>
          </a:pPr>
          <a:endParaRPr lang="it-IT" sz="1800" b="0" dirty="0"/>
        </a:p>
      </dgm:t>
    </dgm:pt>
    <dgm:pt modelId="{83891781-CDB5-4E62-B377-9D1A05B8DFA5}" type="parTrans" cxnId="{B998595B-1C28-4CD2-A174-CF6380DE8C93}">
      <dgm:prSet/>
      <dgm:spPr/>
      <dgm:t>
        <a:bodyPr/>
        <a:lstStyle/>
        <a:p>
          <a:endParaRPr lang="it-IT"/>
        </a:p>
      </dgm:t>
    </dgm:pt>
    <dgm:pt modelId="{4A95163E-4C2E-4ECF-8ACB-1DC1B21F79BD}" type="sibTrans" cxnId="{B998595B-1C28-4CD2-A174-CF6380DE8C9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𝑚𝑖𝑛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</m:sub>
                  </m:sSub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 ∀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≥0</m:t>
                  </m:r>
                </m:oMath>
              </a14:m>
              <a:endParaRPr lang="it-IT" sz="1800" b="0" dirty="0"/>
            </a:p>
          </dgm:t>
        </dgm:pt>
      </mc:Choice>
      <mc:Fallback xmlns="">
        <dgm:pt modelId="{DE4DD507-040B-4023-AE2E-57B2B0FC67AF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𝑥_𝑚𝑖𝑛≤𝑥(𝑘)≤𝑥_𝑚𝑎𝑥   ∀𝑘≥0</a:t>
              </a:r>
              <a:endParaRPr lang="it-IT" sz="1800" b="0" dirty="0"/>
            </a:p>
          </dgm:t>
        </dgm:pt>
      </mc:Fallback>
    </mc:AlternateContent>
    <dgm:pt modelId="{81D39C52-8E05-4797-9A04-A083E7CBBA3B}" type="parTrans" cxnId="{636DD33D-AF46-4740-8F3A-34AB6A4A08FC}">
      <dgm:prSet/>
      <dgm:spPr/>
      <dgm:t>
        <a:bodyPr/>
        <a:lstStyle/>
        <a:p>
          <a:endParaRPr lang="it-IT"/>
        </a:p>
      </dgm:t>
    </dgm:pt>
    <dgm:pt modelId="{5223FE6D-C717-4DD8-895B-46C958BFA8C1}" type="sibTrans" cxnId="{636DD33D-AF46-4740-8F3A-34AB6A4A08FC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24AB0509-9D32-428D-9C6B-DEDD984F0FF3}" type="presOf" srcId="{E96DAEB1-4A63-4FCB-A303-03A339C76D8E}" destId="{87E659CA-8C4A-472D-AAC0-A2E1E71EF375}" srcOrd="0" destOrd="2" presId="urn:microsoft.com/office/officeart/2005/8/layout/list1"/>
    <dgm:cxn modelId="{2BC3410E-A674-4BBD-A777-75C7104AA37F}" type="presOf" srcId="{DE4DD507-040B-4023-AE2E-57B2B0FC67AF}" destId="{87E659CA-8C4A-472D-AAC0-A2E1E71EF375}" srcOrd="0" destOrd="0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015AA722-53BE-47F1-951B-20FC2C1DB5DA}" srcId="{2B0BD854-84E4-47C5-BC9E-73FA7F226F38}" destId="{45F35D5D-73ED-4852-80F4-21A04FE663A9}" srcOrd="1" destOrd="0" parTransId="{CAE80B2E-3C0F-4923-A428-183394FE13B2}" sibTransId="{330CA4D9-B4B4-4B1A-BBE3-CB45FACC3DE7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26681C34-28B8-48BE-934A-3388918E64BF}" type="presOf" srcId="{E81B0457-D94A-4C8E-9EEC-9F04120362FB}" destId="{87E659CA-8C4A-472D-AAC0-A2E1E71EF375}" srcOrd="0" destOrd="4" presId="urn:microsoft.com/office/officeart/2005/8/layout/list1"/>
    <dgm:cxn modelId="{54213039-2149-4251-B35B-1C6D8A4C0CD4}" type="presOf" srcId="{535B63E3-A02F-4781-834B-AC9714CBB5FE}" destId="{87E659CA-8C4A-472D-AAC0-A2E1E71EF375}" srcOrd="0" destOrd="3" presId="urn:microsoft.com/office/officeart/2005/8/layout/list1"/>
    <dgm:cxn modelId="{636DD33D-AF46-4740-8F3A-34AB6A4A08FC}" srcId="{2B0BD854-84E4-47C5-BC9E-73FA7F226F38}" destId="{DE4DD507-040B-4023-AE2E-57B2B0FC67AF}" srcOrd="0" destOrd="0" parTransId="{81D39C52-8E05-4797-9A04-A083E7CBBA3B}" sibTransId="{5223FE6D-C717-4DD8-895B-46C958BFA8C1}"/>
    <dgm:cxn modelId="{B998595B-1C28-4CD2-A174-CF6380DE8C93}" srcId="{2B0BD854-84E4-47C5-BC9E-73FA7F226F38}" destId="{E81B0457-D94A-4C8E-9EEC-9F04120362FB}" srcOrd="4" destOrd="0" parTransId="{83891781-CDB5-4E62-B377-9D1A05B8DFA5}" sibTransId="{4A95163E-4C2E-4ECF-8ACB-1DC1B21F79BD}"/>
    <dgm:cxn modelId="{290C9E50-58E7-4D83-BE26-D7421BDACF3D}" type="presOf" srcId="{45F35D5D-73ED-4852-80F4-21A04FE663A9}" destId="{87E659CA-8C4A-472D-AAC0-A2E1E71EF375}" srcOrd="0" destOrd="1" presId="urn:microsoft.com/office/officeart/2005/8/layout/list1"/>
    <dgm:cxn modelId="{87924576-D26B-42F2-813D-61A6EA9310CC}" type="presOf" srcId="{E0BDBFA5-AD56-423D-89B7-3F95893CFA03}" destId="{87E659CA-8C4A-472D-AAC0-A2E1E71EF375}" srcOrd="0" destOrd="6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743ADF8E-464E-4083-81AE-913F7AD31ACE}" srcId="{2B0BD854-84E4-47C5-BC9E-73FA7F226F38}" destId="{E0BDBFA5-AD56-423D-89B7-3F95893CFA03}" srcOrd="6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5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5" presId="urn:microsoft.com/office/officeart/2005/8/layout/list1"/>
    <dgm:cxn modelId="{527160BD-EAB7-44A5-A29A-22015DFFA897}" srcId="{2B0BD854-84E4-47C5-BC9E-73FA7F226F38}" destId="{C2B3349B-C182-4815-9515-464DD02A6934}" srcOrd="7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DCAC2ED6-3634-4025-8377-41DA2AF051C1}" srcId="{2B0BD854-84E4-47C5-BC9E-73FA7F226F38}" destId="{535B63E3-A02F-4781-834B-AC9714CBB5FE}" srcOrd="3" destOrd="0" parTransId="{9BDB2E6C-56AD-46E9-A07F-102660C9F431}" sibTransId="{2D7E21AA-83FC-4CF6-85FB-13AF4182D1CB}"/>
    <dgm:cxn modelId="{050B69D8-4AFA-4C66-92AC-34FB5FCF4B16}" srcId="{2B0BD854-84E4-47C5-BC9E-73FA7F226F38}" destId="{E96DAEB1-4A63-4FCB-A303-03A339C76D8E}" srcOrd="2" destOrd="0" parTransId="{043A2772-A794-4B99-97B7-8AE208D7CB06}" sibTransId="{7C08D4E0-81E4-44F2-87E6-1671E1167F05}"/>
    <dgm:cxn modelId="{08932AE2-0231-4B55-BB36-4FFC5A6F4A2D}" type="presOf" srcId="{C2B3349B-C182-4815-9515-464DD02A6934}" destId="{87E659CA-8C4A-472D-AAC0-A2E1E71EF375}" srcOrd="0" destOrd="7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 algn="l">
            <a:lnSpc>
              <a:spcPct val="150000"/>
            </a:lnSpc>
          </a:pPr>
          <a:endParaRPr lang="it-IT" sz="1800" b="1" dirty="0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ℬ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r>
                <a:rPr lang="it-IT" sz="1800" b="0" dirty="0"/>
                <a:t>, </a:t>
              </a:r>
              <a14:m>
                <m:oMath xmlns:m="http://schemas.openxmlformats.org/officeDocument/2006/math">
                  <m:acc>
                    <m:accPr>
                      <m:chr m:val="̂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  <m:r>
                    <a:rPr lang="it-IT" sz="1800" b="0" i="1" smtClean="0"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["/>
                      <m:endChr m:val="]"/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𝒜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it-IT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it-IT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sub>
                            </m:sSub>
                          </m:e>
                        </m:mr>
                      </m:m>
                    </m:e>
                  </m:d>
                </m:oMath>
              </a14:m>
              <a:endParaRPr lang="it-IT" sz="1800" b="0" dirty="0"/>
            </a:p>
          </dgm:t>
        </dgm:pt>
      </mc:Choice>
      <mc:Fallback xmlns="">
        <dgm:pt modelId="{52ED32D6-608E-4BFA-AC73-FF567389A258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̂=[■8(𝐴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ℬ@</a:t>
              </a:r>
              <a:r>
                <a:rPr lang="it-IT" sz="1800" b="0" i="0">
                  <a:latin typeface="Cambria Math" panose="02040503050406030204" pitchFamily="18" charset="0"/>
                </a:rPr>
                <a:t>𝐴 ̂_𝑢 )]</a:t>
              </a:r>
              <a:r>
                <a:rPr lang="it-IT" sz="1800" b="0" dirty="0"/>
                <a:t>, </a:t>
              </a:r>
              <a:r>
                <a:rPr lang="it-IT" sz="1800" b="0" i="0">
                  <a:latin typeface="Cambria Math" panose="02040503050406030204" pitchFamily="18" charset="0"/>
                </a:rPr>
                <a:t>𝑏 ̂=[■8(𝑏 ̂_𝑥−𝐴 ̂_𝑥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𝒜𝑥(𝑘)@</a:t>
              </a:r>
              <a:r>
                <a:rPr lang="it-IT" sz="1800" b="0" i="0">
                  <a:latin typeface="Cambria Math" panose="02040503050406030204" pitchFamily="18" charset="0"/>
                </a:rPr>
                <a:t>𝑏 ̂_𝑢 )]</a:t>
              </a:r>
              <a:endParaRPr lang="it-IT" sz="1800" b="0" dirty="0"/>
            </a:p>
          </dgm:t>
        </dgm:pt>
      </mc:Fallback>
    </mc:AlternateContent>
    <dgm:pt modelId="{D1CFF483-8337-40D1-8B83-2EBCE7285017}" type="sibTrans" cxnId="{47408C8A-BC83-4F25-A94F-37B4484A0E8B}">
      <dgm:prSet/>
      <dgm:spPr/>
      <dgm:t>
        <a:bodyPr/>
        <a:lstStyle/>
        <a:p>
          <a:endParaRPr lang="it-IT"/>
        </a:p>
      </dgm:t>
    </dgm:pt>
    <dgm:pt modelId="{45C20E81-5BE6-46BD-B141-56A320614AB1}" type="parTrans" cxnId="{47408C8A-BC83-4F25-A94F-37B4484A0E8B}">
      <dgm:prSet/>
      <dgm:spPr/>
      <dgm:t>
        <a:bodyPr/>
        <a:lstStyle/>
        <a:p>
          <a:endParaRPr lang="it-IT"/>
        </a:p>
      </dgm:t>
    </dgm:pt>
    <dgm:pt modelId="{FF1FF7B5-0A57-4709-AE0B-47A1BAA453CF}">
      <dgm:prSet custT="1"/>
      <dgm:spPr/>
      <dgm:t>
        <a:bodyPr/>
        <a:lstStyle/>
        <a:p>
          <a:pPr algn="just">
            <a:lnSpc>
              <a:spcPct val="150000"/>
            </a:lnSpc>
          </a:pPr>
          <a:endParaRPr lang="it-IT" sz="1800" b="0" dirty="0"/>
        </a:p>
      </dgm:t>
    </dgm:pt>
    <dgm:pt modelId="{7569D427-3A98-47A9-8516-C3C4953471CD}" type="sibTrans" cxnId="{984F3577-8E4B-4852-9FDF-F0F3F3D3D443}">
      <dgm:prSet/>
      <dgm:spPr/>
      <dgm:t>
        <a:bodyPr/>
        <a:lstStyle/>
        <a:p>
          <a:endParaRPr lang="it-IT"/>
        </a:p>
      </dgm:t>
    </dgm:pt>
    <dgm:pt modelId="{E3DA6901-E916-44E5-819C-39C9D82B47CD}" type="parTrans" cxnId="{984F3577-8E4B-4852-9FDF-F0F3F3D3D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̂"/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50E55919-73F1-45BB-98CE-FDF54F4BDE4B}">
          <dgm:prSet custT="1"/>
          <dgm:spPr/>
          <dgm:t>
            <a:bodyPr/>
            <a:lstStyle/>
            <a:p>
              <a:pPr algn="ctr">
                <a:lnSpc>
                  <a:spcPct val="150000"/>
                </a:lnSpc>
                <a:buNone/>
              </a:pPr>
              <a:r>
                <a:rPr lang="it-IT" sz="1800" b="0" i="0">
                  <a:latin typeface="Cambria Math" panose="02040503050406030204" pitchFamily="18" charset="0"/>
                </a:rPr>
                <a:t>𝐴 ̂𝑈(𝑘)≤𝑏 ̂</a:t>
              </a:r>
              <a:endParaRPr lang="it-IT" sz="1800" b="0" dirty="0"/>
            </a:p>
          </dgm:t>
        </dgm:pt>
      </mc:Fallback>
    </mc:AlternateContent>
    <dgm:pt modelId="{46E43A0C-8904-42F5-9908-1E682FDBA6DF}" type="sibTrans" cxnId="{F0CAE7BC-205C-4A6B-9E38-C3C7977FF5F2}">
      <dgm:prSet/>
      <dgm:spPr/>
      <dgm:t>
        <a:bodyPr/>
        <a:lstStyle/>
        <a:p>
          <a:endParaRPr lang="it-IT"/>
        </a:p>
      </dgm:t>
    </dgm:pt>
    <dgm:pt modelId="{F204B4BA-FDE8-4940-8914-180CC6E62A49}" type="parTrans" cxnId="{F0CAE7BC-205C-4A6B-9E38-C3C7977FF5F2}">
      <dgm:prSet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Control </a:t>
          </a:r>
          <a:r>
            <a:rPr lang="it-IT" sz="2400" dirty="0" err="1"/>
            <a:t>Constraints</a:t>
          </a:r>
          <a:r>
            <a:rPr lang="it-IT" sz="2400" dirty="0"/>
            <a:t>          States </a:t>
          </a:r>
          <a:r>
            <a:rPr lang="it-IT" sz="2400" dirty="0" err="1"/>
            <a:t>Constraints</a:t>
          </a:r>
          <a:endParaRPr lang="it-IT" sz="2400" dirty="0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F1F29220-3EA7-4B03-A428-500E04C697C8}">
      <dgm:prSet custT="1"/>
      <dgm:spPr/>
      <dgm:t>
        <a:bodyPr/>
        <a:lstStyle/>
        <a:p>
          <a:pPr algn="ctr">
            <a:lnSpc>
              <a:spcPct val="150000"/>
            </a:lnSpc>
            <a:buNone/>
          </a:pPr>
          <a:endParaRPr lang="it-IT" sz="1800" b="0" dirty="0"/>
        </a:p>
      </dgm:t>
    </dgm:pt>
    <dgm:pt modelId="{B6E24EF2-C09F-48ED-B476-F2FE98B44EEA}" type="parTrans" cxnId="{F0D70231-DA86-4AB5-8196-FF4CBB893CEF}">
      <dgm:prSet/>
      <dgm:spPr/>
      <dgm:t>
        <a:bodyPr/>
        <a:lstStyle/>
        <a:p>
          <a:endParaRPr lang="it-IT"/>
        </a:p>
      </dgm:t>
    </dgm:pt>
    <dgm:pt modelId="{F915F9F5-81DA-4AC6-BC74-41B05104E32B}" type="sibTrans" cxnId="{F0D70231-DA86-4AB5-8196-FF4CBB893CEF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X="11100" custLinFactNeighborX="100000" custLinFactNeighborY="84727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606" custLinFactNeighborY="-7395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6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A9EE802B-9D9C-4198-B9B0-0708025D5423}" type="presOf" srcId="{756E53E6-B522-4F0E-BA7A-7FB617171FA1}" destId="{87E659CA-8C4A-472D-AAC0-A2E1E71EF375}" srcOrd="0" destOrd="4" presId="urn:microsoft.com/office/officeart/2005/8/layout/list1"/>
    <dgm:cxn modelId="{F0D70231-DA86-4AB5-8196-FF4CBB893CEF}" srcId="{2B0BD854-84E4-47C5-BC9E-73FA7F226F38}" destId="{F1F29220-3EA7-4B03-A428-500E04C697C8}" srcOrd="0" destOrd="0" parTransId="{B6E24EF2-C09F-48ED-B476-F2FE98B44EEA}" sibTransId="{F915F9F5-81DA-4AC6-BC74-41B05104E32B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5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4" destOrd="0" parTransId="{D5C9DCD3-F87B-4338-A339-9CBE10EAC2FB}" sibTransId="{084E106A-BC4A-437C-B7CB-FBD380C2C596}"/>
    <dgm:cxn modelId="{59735474-2621-4A5C-AFE1-1869EAF193AD}" type="presOf" srcId="{BC9F5283-A570-4CC2-B135-224386AF6602}" destId="{87E659CA-8C4A-472D-AAC0-A2E1E71EF375}" srcOrd="0" destOrd="7" presId="urn:microsoft.com/office/officeart/2005/8/layout/list1"/>
    <dgm:cxn modelId="{984F3577-8E4B-4852-9FDF-F0F3F3D3D443}" srcId="{2B0BD854-84E4-47C5-BC9E-73FA7F226F38}" destId="{FF1FF7B5-0A57-4709-AE0B-47A1BAA453CF}" srcOrd="2" destOrd="0" parTransId="{E3DA6901-E916-44E5-819C-39C9D82B47CD}" sibTransId="{7569D427-3A98-47A9-8516-C3C4953471CD}"/>
    <dgm:cxn modelId="{A71C8D59-D94D-451D-AC71-1DAD6634508A}" type="presOf" srcId="{F1F29220-3EA7-4B03-A428-500E04C697C8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47408C8A-BC83-4F25-A94F-37B4484A0E8B}" srcId="{2B0BD854-84E4-47C5-BC9E-73FA7F226F38}" destId="{52ED32D6-608E-4BFA-AC73-FF567389A258}" srcOrd="3" destOrd="0" parTransId="{45C20E81-5BE6-46BD-B141-56A320614AB1}" sibTransId="{D1CFF483-8337-40D1-8B83-2EBCE7285017}"/>
    <dgm:cxn modelId="{7677C6AA-8155-4D1B-B089-2CEEB4051167}" type="presOf" srcId="{50E55919-73F1-45BB-98CE-FDF54F4BDE4B}" destId="{87E659CA-8C4A-472D-AAC0-A2E1E71EF375}" srcOrd="0" destOrd="1" presId="urn:microsoft.com/office/officeart/2005/8/layout/list1"/>
    <dgm:cxn modelId="{4505B1B8-5FD7-4D21-8424-E067EBB56FB3}" type="presOf" srcId="{FF1FF7B5-0A57-4709-AE0B-47A1BAA453CF}" destId="{87E659CA-8C4A-472D-AAC0-A2E1E71EF375}" srcOrd="0" destOrd="2" presId="urn:microsoft.com/office/officeart/2005/8/layout/list1"/>
    <dgm:cxn modelId="{F0CAE7BC-205C-4A6B-9E38-C3C7977FF5F2}" srcId="{2B0BD854-84E4-47C5-BC9E-73FA7F226F38}" destId="{50E55919-73F1-45BB-98CE-FDF54F4BDE4B}" srcOrd="1" destOrd="0" parTransId="{F204B4BA-FDE8-4940-8914-180CC6E62A49}" sibTransId="{46E43A0C-8904-42F5-9908-1E682FDBA6DF}"/>
    <dgm:cxn modelId="{9A8123BD-377C-4DB3-A288-4F404CFC134E}" type="presOf" srcId="{52ED32D6-608E-4BFA-AC73-FF567389A258}" destId="{87E659CA-8C4A-472D-AAC0-A2E1E71EF375}" srcOrd="0" destOrd="3" presId="urn:microsoft.com/office/officeart/2005/8/layout/list1"/>
    <dgm:cxn modelId="{DDF11FC0-776B-4BA0-8078-42AF9B70C368}" type="presOf" srcId="{2EF657BC-7611-4687-A20E-70D9C84C97F6}" destId="{87E659CA-8C4A-472D-AAC0-A2E1E71EF375}" srcOrd="0" destOrd="5" presId="urn:microsoft.com/office/officeart/2005/8/layout/list1"/>
    <dgm:cxn modelId="{FCDCA1C2-32F2-4A8B-8968-57B907A2D3B5}" srcId="{2B0BD854-84E4-47C5-BC9E-73FA7F226F38}" destId="{D31B011B-12A0-428D-A7F2-1741FF08C432}" srcOrd="6" destOrd="0" parTransId="{36DD790D-FB62-4826-BCEE-CD9F5387407B}" sibTransId="{95500DF5-2D69-4F6E-ABFC-AE1047C54EED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69CB5F9-0835-47D3-8DB7-58C46CFA2111}" srcId="{2B0BD854-84E4-47C5-BC9E-73FA7F226F38}" destId="{BC9F5283-A570-4CC2-B135-224386AF6602}" srcOrd="7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E18EDD75-C6D6-4A0C-A95C-1F50E4B4BA7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C26C8D34-BB7B-455B-838A-32C7C31E8A1B}" type="parTrans" cxnId="{1081CAE3-BA94-43E8-9B7C-C6289EC31B57}">
      <dgm:prSet/>
      <dgm:spPr/>
      <dgm:t>
        <a:bodyPr/>
        <a:lstStyle/>
        <a:p>
          <a:endParaRPr lang="it-IT"/>
        </a:p>
      </dgm:t>
    </dgm:pt>
    <dgm:pt modelId="{A310AB7B-1FD1-4830-B264-10C3C691ABA1}" type="sibTrans" cxnId="{1081CAE3-BA94-43E8-9B7C-C6289EC31B57}">
      <dgm:prSet/>
      <dgm:spPr/>
      <dgm:t>
        <a:bodyPr/>
        <a:lstStyle/>
        <a:p>
          <a:endParaRPr lang="it-IT"/>
        </a:p>
      </dgm:t>
    </dgm:pt>
    <dgm:pt modelId="{D2C5AD88-C2BB-44E8-A118-BDE8C82E2F90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A8925DEB-6CB8-4864-9734-87672B3CD1BD}" type="parTrans" cxnId="{C995DFCF-0CDC-41D7-8A02-B2B43D631665}">
      <dgm:prSet/>
      <dgm:spPr/>
      <dgm:t>
        <a:bodyPr/>
        <a:lstStyle/>
        <a:p>
          <a:endParaRPr lang="it-IT"/>
        </a:p>
      </dgm:t>
    </dgm:pt>
    <dgm:pt modelId="{BBCEEC92-1DB0-429A-9282-483A61235866}" type="sibTrans" cxnId="{C995DFCF-0CDC-41D7-8A02-B2B43D631665}">
      <dgm:prSet/>
      <dgm:spPr/>
      <dgm:t>
        <a:bodyPr/>
        <a:lstStyle/>
        <a:p>
          <a:endParaRPr lang="it-IT"/>
        </a:p>
      </dgm:t>
    </dgm:pt>
    <dgm:pt modelId="{E627A615-4FD3-4EE3-926E-176C8BFC9FF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6D9D144A-ADE8-4C61-9BE0-F946561C4A21}" type="parTrans" cxnId="{B740085A-8FAB-4AD1-800D-9308447172DD}">
      <dgm:prSet/>
      <dgm:spPr/>
      <dgm:t>
        <a:bodyPr/>
        <a:lstStyle/>
        <a:p>
          <a:endParaRPr lang="it-IT"/>
        </a:p>
      </dgm:t>
    </dgm:pt>
    <dgm:pt modelId="{E50811D8-F55E-4D29-8581-B5190D7F7F57}" type="sibTrans" cxnId="{B740085A-8FAB-4AD1-800D-9308447172DD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407073C-95D5-4810-9416-E55E3B21BAD9}" type="pres">
      <dgm:prSet presAssocID="{D9E04397-FD0A-49E6-B451-E52E22F95201}" presName="spacer" presStyleCnt="0"/>
      <dgm:spPr/>
    </dgm:pt>
    <dgm:pt modelId="{1DD775E4-F213-4643-9703-828F1DD7DF38}" type="pres">
      <dgm:prSet presAssocID="{E18EDD75-C6D6-4A0C-A95C-1F50E4B4BA7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3B3107F-6A43-444E-B9F9-DB34950D4D80}" type="pres">
      <dgm:prSet presAssocID="{A310AB7B-1FD1-4830-B264-10C3C691ABA1}" presName="spacer" presStyleCnt="0"/>
      <dgm:spPr/>
    </dgm:pt>
    <dgm:pt modelId="{F30EF169-F261-4B16-BC12-7D0903F24FA5}" type="pres">
      <dgm:prSet presAssocID="{D2C5AD88-C2BB-44E8-A118-BDE8C82E2F9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BA9286-607B-4F19-B51A-31E4C7AE6CF9}" type="pres">
      <dgm:prSet presAssocID="{BBCEEC92-1DB0-429A-9282-483A61235866}" presName="spacer" presStyleCnt="0"/>
      <dgm:spPr/>
    </dgm:pt>
    <dgm:pt modelId="{68CC8373-9138-4F98-9FBE-A575960FB7EF}" type="pres">
      <dgm:prSet presAssocID="{E627A615-4FD3-4EE3-926E-176C8BFC9F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95605341-E9BD-450E-9FA0-05E1F12B8D42}" type="presOf" srcId="{E18EDD75-C6D6-4A0C-A95C-1F50E4B4BA7B}" destId="{1DD775E4-F213-4643-9703-828F1DD7DF38}" srcOrd="0" destOrd="0" presId="urn:microsoft.com/office/officeart/2005/8/layout/vList2"/>
    <dgm:cxn modelId="{B740085A-8FAB-4AD1-800D-9308447172DD}" srcId="{104D2ACF-24B0-425A-8480-D198B9B13D1E}" destId="{E627A615-4FD3-4EE3-926E-176C8BFC9FF9}" srcOrd="4" destOrd="0" parTransId="{6D9D144A-ADE8-4C61-9BE0-F946561C4A21}" sibTransId="{E50811D8-F55E-4D29-8581-B5190D7F7F57}"/>
    <dgm:cxn modelId="{9C8C9FB3-CB8A-47E6-AC6D-679F36D0F1F5}" type="presOf" srcId="{D2C5AD88-C2BB-44E8-A118-BDE8C82E2F90}" destId="{F30EF169-F261-4B16-BC12-7D0903F24FA5}" srcOrd="0" destOrd="0" presId="urn:microsoft.com/office/officeart/2005/8/layout/vList2"/>
    <dgm:cxn modelId="{C995DFCF-0CDC-41D7-8A02-B2B43D631665}" srcId="{104D2ACF-24B0-425A-8480-D198B9B13D1E}" destId="{D2C5AD88-C2BB-44E8-A118-BDE8C82E2F90}" srcOrd="3" destOrd="0" parTransId="{A8925DEB-6CB8-4864-9734-87672B3CD1BD}" sibTransId="{BBCEEC92-1DB0-429A-9282-483A61235866}"/>
    <dgm:cxn modelId="{E98114D1-2DDD-4694-9053-9B2E8A4E18AB}" type="presOf" srcId="{E627A615-4FD3-4EE3-926E-176C8BFC9FF9}" destId="{68CC8373-9138-4F98-9FBE-A575960FB7EF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081CAE3-BA94-43E8-9B7C-C6289EC31B57}" srcId="{104D2ACF-24B0-425A-8480-D198B9B13D1E}" destId="{E18EDD75-C6D6-4A0C-A95C-1F50E4B4BA7B}" srcOrd="2" destOrd="0" parTransId="{C26C8D34-BB7B-455B-838A-32C7C31E8A1B}" sibTransId="{A310AB7B-1FD1-4830-B264-10C3C691ABA1}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23F52E61-8C95-4BD9-9C2F-7EBB888FB477}" type="presParOf" srcId="{F76B3F2F-2A5B-42E0-8790-8B0B78AA2ECA}" destId="{6407073C-95D5-4810-9416-E55E3B21BAD9}" srcOrd="3" destOrd="0" presId="urn:microsoft.com/office/officeart/2005/8/layout/vList2"/>
    <dgm:cxn modelId="{BD3F63A7-6320-4C39-83AA-0D24064295BD}" type="presParOf" srcId="{F76B3F2F-2A5B-42E0-8790-8B0B78AA2ECA}" destId="{1DD775E4-F213-4643-9703-828F1DD7DF38}" srcOrd="4" destOrd="0" presId="urn:microsoft.com/office/officeart/2005/8/layout/vList2"/>
    <dgm:cxn modelId="{CA172E0B-B849-4CF3-B273-EAE8C20B7374}" type="presParOf" srcId="{F76B3F2F-2A5B-42E0-8790-8B0B78AA2ECA}" destId="{D3B3107F-6A43-444E-B9F9-DB34950D4D80}" srcOrd="5" destOrd="0" presId="urn:microsoft.com/office/officeart/2005/8/layout/vList2"/>
    <dgm:cxn modelId="{D3960B6A-1DEB-4622-9959-404538CE63FF}" type="presParOf" srcId="{F76B3F2F-2A5B-42E0-8790-8B0B78AA2ECA}" destId="{F30EF169-F261-4B16-BC12-7D0903F24FA5}" srcOrd="6" destOrd="0" presId="urn:microsoft.com/office/officeart/2005/8/layout/vList2"/>
    <dgm:cxn modelId="{900FBBE7-BE4C-44C4-A929-5DF4801BA7CC}" type="presParOf" srcId="{F76B3F2F-2A5B-42E0-8790-8B0B78AA2ECA}" destId="{ABBA9286-607B-4F19-B51A-31E4C7AE6CF9}" srcOrd="7" destOrd="0" presId="urn:microsoft.com/office/officeart/2005/8/layout/vList2"/>
    <dgm:cxn modelId="{9EB57621-6EAF-45EB-8C44-9C59DAE47595}" type="presParOf" srcId="{F76B3F2F-2A5B-42E0-8790-8B0B78AA2ECA}" destId="{68CC8373-9138-4F98-9FBE-A575960FB7EF}" srcOrd="8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±15° (±0,262 </m:t>
                  </m:r>
                </m:oMath>
              </a14:m>
              <a:r>
                <a:rPr lang="it-IT" sz="1800" b="0" dirty="0"/>
                <a:t>rad)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𝑢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±15° (±0,262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it-IT" sz="1800" b="0" dirty="0"/>
                <a:t>):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±20°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±0,349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Choice>
      <mc:Fallback xmlns="">
        <dgm:pt modelId="{CE752029-872F-44A3-ACAC-9D2A9BD89E3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Pitch angle </a:t>
              </a:r>
              <a:r>
                <a:rPr lang="it-IT" sz="1800" b="0" dirty="0"/>
                <a:t>(</a:t>
              </a:r>
              <a:r>
                <a:rPr lang="it-IT" sz="1800" b="0" i="0">
                  <a:latin typeface="Cambria Math" panose="02040503050406030204" pitchFamily="18" charset="0"/>
                </a:rPr>
                <a:t>𝑥_2</a:t>
              </a:r>
              <a:r>
                <a:rPr lang="it-IT" sz="1800" b="0" dirty="0"/>
                <a:t>):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±20°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±0,349</a:t>
              </a:r>
              <a:r>
                <a:rPr lang="it-IT" sz="1800" b="1" dirty="0"/>
                <a:t> </a:t>
              </a:r>
              <a:r>
                <a:rPr lang="it-IT" sz="1800" b="0" dirty="0"/>
                <a:t>rad)</a:t>
              </a:r>
            </a:p>
          </dgm:t>
        </dgm:pt>
      </mc:Fallback>
    </mc:AlternateConten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14:m>
                <m:oMath xmlns:m="http://schemas.openxmlformats.org/officeDocument/2006/math"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±30°/</m:t>
                  </m:r>
                  <m:r>
                    <a:rPr lang="it-IT" sz="1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𝑠𝑒𝑐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14:m>
                <m:oMath xmlns:m="http://schemas.openxmlformats.org/officeDocument/2006/math">
                  <m:r>
                    <a:rPr lang="it-IT" sz="1800" b="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±0,524</m:t>
                  </m:r>
                </m:oMath>
              </a14:m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Choice>
      <mc:Fallback xmlns="">
        <dgm:pt modelId="{65444D15-65E9-4276-8D73-6B74E2DB0DF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1" dirty="0"/>
                <a:t>Elevator </a:t>
              </a:r>
              <a:r>
                <a:rPr lang="it-IT" sz="1800" b="1" dirty="0" err="1"/>
                <a:t>slew</a:t>
              </a:r>
              <a:r>
                <a:rPr lang="it-IT" sz="1800" b="1" dirty="0"/>
                <a:t> rate</a:t>
              </a:r>
              <a:r>
                <a:rPr lang="it-IT" sz="1800" b="0" dirty="0"/>
                <a:t>: 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±30°/𝑠𝑒𝑐</a:t>
              </a:r>
              <a:r>
                <a:rPr lang="it-IT" sz="1800" b="1" dirty="0"/>
                <a:t> </a:t>
              </a:r>
              <a:r>
                <a:rPr lang="it-IT" sz="1800" b="0" dirty="0"/>
                <a:t>(</a:t>
              </a:r>
              <a:r>
                <a:rPr lang="it-IT" sz="1800" b="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±0,524</a:t>
              </a:r>
              <a:r>
                <a:rPr lang="it-IT" sz="1800" b="1" dirty="0"/>
                <a:t> </a:t>
              </a:r>
              <a:r>
                <a:rPr lang="it-IT" sz="1800" b="0" dirty="0"/>
                <a:t>rad/s)</a:t>
              </a:r>
            </a:p>
          </dgm:t>
        </dgm:pt>
      </mc:Fallback>
    </mc:AlternateConten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74947249-CD88-4049-B721-509646DEEE2F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1FCC12F1-1A24-4144-B984-C5A6064246C3}" type="parTrans" cxnId="{75D89B1A-B260-40F9-BD6B-2662D4B78428}">
      <dgm:prSet/>
      <dgm:spPr/>
      <dgm:t>
        <a:bodyPr/>
        <a:lstStyle/>
        <a:p>
          <a:endParaRPr lang="it-IT"/>
        </a:p>
      </dgm:t>
    </dgm:pt>
    <dgm:pt modelId="{679F7DAC-F5C7-4433-BF39-CA04080E88D1}" type="sibTrans" cxnId="{75D89B1A-B260-40F9-BD6B-2662D4B78428}">
      <dgm:prSet/>
      <dgm:spPr/>
      <dgm:t>
        <a:bodyPr/>
        <a:lstStyle/>
        <a:p>
          <a:endParaRPr lang="it-IT"/>
        </a:p>
      </dgm:t>
    </dgm:pt>
    <dgm:pt modelId="{593C9856-BB3B-41D7-AA19-086522E47F29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B2BCB9A7-A516-4623-9672-BC0A4C478C34}" type="parTrans" cxnId="{2CF8A927-D1D8-4ED4-97FD-BF2679D887B1}">
      <dgm:prSet/>
      <dgm:spPr/>
      <dgm:t>
        <a:bodyPr/>
        <a:lstStyle/>
        <a:p>
          <a:endParaRPr lang="it-IT"/>
        </a:p>
      </dgm:t>
    </dgm:pt>
    <dgm:pt modelId="{5DAB951C-33C3-4662-AF53-0FD0CAC6B285}" type="sibTrans" cxnId="{2CF8A927-D1D8-4ED4-97FD-BF2679D887B1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DB4E65D-ADEF-487C-BA17-D9DC7B7F58A3}" type="pres">
      <dgm:prSet presAssocID="{D9E04397-FD0A-49E6-B451-E52E22F95201}" presName="spacer" presStyleCnt="0"/>
      <dgm:spPr/>
    </dgm:pt>
    <dgm:pt modelId="{726497E7-4348-4BC5-897B-4FBC98B10553}" type="pres">
      <dgm:prSet presAssocID="{74947249-CD88-4049-B721-509646DEEE2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FAACA51-0E35-4A2F-9575-D37D328ABDB8}" type="pres">
      <dgm:prSet presAssocID="{679F7DAC-F5C7-4433-BF39-CA04080E88D1}" presName="spacer" presStyleCnt="0"/>
      <dgm:spPr/>
    </dgm:pt>
    <dgm:pt modelId="{2AAA2043-9785-4E66-AD85-0526F282382D}" type="pres">
      <dgm:prSet presAssocID="{593C9856-BB3B-41D7-AA19-086522E47F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5D89B1A-B260-40F9-BD6B-2662D4B78428}" srcId="{104D2ACF-24B0-425A-8480-D198B9B13D1E}" destId="{74947249-CD88-4049-B721-509646DEEE2F}" srcOrd="2" destOrd="0" parTransId="{1FCC12F1-1A24-4144-B984-C5A6064246C3}" sibTransId="{679F7DAC-F5C7-4433-BF39-CA04080E88D1}"/>
    <dgm:cxn modelId="{2CF8A927-D1D8-4ED4-97FD-BF2679D887B1}" srcId="{104D2ACF-24B0-425A-8480-D198B9B13D1E}" destId="{593C9856-BB3B-41D7-AA19-086522E47F29}" srcOrd="3" destOrd="0" parTransId="{B2BCB9A7-A516-4623-9672-BC0A4C478C34}" sibTransId="{5DAB951C-33C3-4662-AF53-0FD0CAC6B285}"/>
    <dgm:cxn modelId="{A703DF30-563F-4FF4-8A6B-62012D64EC64}" type="presOf" srcId="{74947249-CD88-4049-B721-509646DEEE2F}" destId="{726497E7-4348-4BC5-897B-4FBC98B10553}" srcOrd="0" destOrd="0" presId="urn:microsoft.com/office/officeart/2005/8/layout/vList2"/>
    <dgm:cxn modelId="{6EC92B75-55C0-4E74-87C3-BFD1BC848C91}" type="presOf" srcId="{593C9856-BB3B-41D7-AA19-086522E47F29}" destId="{2AAA2043-9785-4E66-AD85-0526F282382D}" srcOrd="0" destOrd="0" presId="urn:microsoft.com/office/officeart/2005/8/layout/vList2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  <dgm:cxn modelId="{CC5DF610-1EB2-4CC7-BCB4-1E9DE2BD7EAB}" type="presParOf" srcId="{F76B3F2F-2A5B-42E0-8790-8B0B78AA2ECA}" destId="{FDB4E65D-ADEF-487C-BA17-D9DC7B7F58A3}" srcOrd="3" destOrd="0" presId="urn:microsoft.com/office/officeart/2005/8/layout/vList2"/>
    <dgm:cxn modelId="{C6AFB9F3-59A9-4B1B-B8F0-11887CFBD58F}" type="presParOf" srcId="{F76B3F2F-2A5B-42E0-8790-8B0B78AA2ECA}" destId="{726497E7-4348-4BC5-897B-4FBC98B10553}" srcOrd="4" destOrd="0" presId="urn:microsoft.com/office/officeart/2005/8/layout/vList2"/>
    <dgm:cxn modelId="{1AC9EFA1-FDB3-4E14-8FDE-5A78D7267E0F}" type="presParOf" srcId="{F76B3F2F-2A5B-42E0-8790-8B0B78AA2ECA}" destId="{4FAACA51-0E35-4A2F-9575-D37D328ABDB8}" srcOrd="5" destOrd="0" presId="urn:microsoft.com/office/officeart/2005/8/layout/vList2"/>
    <dgm:cxn modelId="{59965B67-2950-4FBF-8AF1-49AC958C08F9}" type="presParOf" srcId="{F76B3F2F-2A5B-42E0-8790-8B0B78AA2ECA}" destId="{2AAA2043-9785-4E66-AD85-0526F282382D}" srcOrd="6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260587A-1547-4E6E-BCD6-252DF3E3954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08EDF8A-9DF2-446A-8FD2-3C71AB3A5AC3}" type="pres">
      <dgm:prSet presAssocID="{2260587A-1547-4E6E-BCD6-252DF3E3954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423E951C-321E-4FCE-A1B7-666C532EDC91}" type="presOf" srcId="{2260587A-1547-4E6E-BCD6-252DF3E3954D}" destId="{308EDF8A-9DF2-446A-8FD2-3C71AB3A5A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08005056-0279-48EE-B768-BACD7A43F5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ABCFF87-E09A-4B53-8EB9-9BCD91B8E1E2}" type="pres">
      <dgm:prSet presAssocID="{08005056-0279-48EE-B768-BACD7A43F5E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57E4563-0F3C-4CF3-AE05-7EBF128ACFBA}" type="presOf" srcId="{08005056-0279-48EE-B768-BACD7A43F5EA}" destId="{1ABCFF87-E09A-4B53-8EB9-9BCD91B8E1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A0442F8-C155-402B-A3E9-A819E0E5AAE0}" type="doc">
      <dgm:prSet loTypeId="urn:microsoft.com/office/officeart/2005/8/layout/hierarchy1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C80364-4E29-4513-81DE-4C8A77B39F81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dirty="0">
            <a:latin typeface="+mn-lt"/>
          </a:endParaRPr>
        </a:p>
      </dgm:t>
    </dgm:pt>
    <dgm:pt modelId="{E432BAEC-C49C-4400-B3D0-6368D47631E1}" type="parTrans" cxnId="{1645A496-5DDC-4F15-BE32-F642ACEB7F80}">
      <dgm:prSet/>
      <dgm:spPr/>
      <dgm:t>
        <a:bodyPr/>
        <a:lstStyle/>
        <a:p>
          <a:endParaRPr lang="en-US"/>
        </a:p>
      </dgm:t>
    </dgm:pt>
    <dgm:pt modelId="{1A2191D4-4D24-4BE0-9FCB-2D4E9DA748B0}" type="sibTrans" cxnId="{1645A496-5DDC-4F15-BE32-F642ACEB7F80}">
      <dgm:prSet/>
      <dgm:spPr/>
      <dgm:t>
        <a:bodyPr/>
        <a:lstStyle/>
        <a:p>
          <a:endParaRPr lang="en-US"/>
        </a:p>
      </dgm:t>
    </dgm:pt>
    <dgm:pt modelId="{BDEDE3C3-44B9-4A9F-A072-1FBEC7D0AC34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dirty="0">
            <a:latin typeface="+mn-lt"/>
          </a:endParaRPr>
        </a:p>
      </dgm:t>
    </dgm:pt>
    <dgm:pt modelId="{5613D067-8697-4520-B77A-FA3C187219AD}" type="parTrans" cxnId="{2FB733C2-F128-411C-B933-260727C10A33}">
      <dgm:prSet/>
      <dgm:spPr/>
      <dgm:t>
        <a:bodyPr/>
        <a:lstStyle/>
        <a:p>
          <a:endParaRPr lang="en-US"/>
        </a:p>
      </dgm:t>
    </dgm:pt>
    <dgm:pt modelId="{79F9FC47-A1CF-4B70-AE3C-ECE8E439BFDE}" type="sibTrans" cxnId="{2FB733C2-F128-411C-B933-260727C10A33}">
      <dgm:prSet/>
      <dgm:spPr/>
      <dgm:t>
        <a:bodyPr/>
        <a:lstStyle/>
        <a:p>
          <a:endParaRPr lang="en-US"/>
        </a:p>
      </dgm:t>
    </dgm:pt>
    <dgm:pt modelId="{B95F9468-8E84-47C2-BCD6-666B7098331C}">
      <dgm:prSet/>
      <dgm:spPr/>
      <dgm:t>
        <a:bodyPr/>
        <a:lstStyle/>
        <a:p>
          <a:r>
            <a:rPr lang="it-IT" b="0" i="0" u="none" strike="noStrike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b="0" i="0" u="none" strike="noStrike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dirty="0">
            <a:latin typeface="+mn-lt"/>
          </a:endParaRPr>
        </a:p>
      </dgm:t>
    </dgm:pt>
    <dgm:pt modelId="{09DCE155-36E8-47D8-9785-17F69421D86B}" type="parTrans" cxnId="{5351A159-AB06-4AA7-B699-FED59E559D29}">
      <dgm:prSet/>
      <dgm:spPr/>
      <dgm:t>
        <a:bodyPr/>
        <a:lstStyle/>
        <a:p>
          <a:endParaRPr lang="en-US"/>
        </a:p>
      </dgm:t>
    </dgm:pt>
    <dgm:pt modelId="{D9AFDD47-82CA-43BD-A3C2-6BDC9D796AB8}" type="sibTrans" cxnId="{5351A159-AB06-4AA7-B699-FED59E559D29}">
      <dgm:prSet/>
      <dgm:spPr/>
      <dgm:t>
        <a:bodyPr/>
        <a:lstStyle/>
        <a:p>
          <a:endParaRPr lang="en-US"/>
        </a:p>
      </dgm:t>
    </dgm:pt>
    <dgm:pt modelId="{37BB0747-E96D-4F70-AE0D-35A9181E06AC}" type="pres">
      <dgm:prSet presAssocID="{1A0442F8-C155-402B-A3E9-A819E0E5AAE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13AC1BF-900A-4F42-AC85-F03346A35EDF}" type="pres">
      <dgm:prSet presAssocID="{E2C80364-4E29-4513-81DE-4C8A77B39F81}" presName="hierRoot1" presStyleCnt="0"/>
      <dgm:spPr/>
    </dgm:pt>
    <dgm:pt modelId="{B0902B9A-7E23-4462-8520-A7D713CCBFAF}" type="pres">
      <dgm:prSet presAssocID="{E2C80364-4E29-4513-81DE-4C8A77B39F81}" presName="composite" presStyleCnt="0"/>
      <dgm:spPr/>
    </dgm:pt>
    <dgm:pt modelId="{58BDF7D2-62EE-4BAE-A07F-EBE2BEC04CB1}" type="pres">
      <dgm:prSet presAssocID="{E2C80364-4E29-4513-81DE-4C8A77B39F81}" presName="background" presStyleLbl="node0" presStyleIdx="0" presStyleCnt="3"/>
      <dgm:spPr/>
    </dgm:pt>
    <dgm:pt modelId="{69421E92-43F1-4DDD-8393-181801306D0B}" type="pres">
      <dgm:prSet presAssocID="{E2C80364-4E29-4513-81DE-4C8A77B39F81}" presName="text" presStyleLbl="fgAcc0" presStyleIdx="0" presStyleCnt="3" custScaleX="212277" custLinFactX="-46734" custLinFactNeighborX="-100000" custLinFactNeighborY="11">
        <dgm:presLayoutVars>
          <dgm:chPref val="3"/>
        </dgm:presLayoutVars>
      </dgm:prSet>
      <dgm:spPr/>
    </dgm:pt>
    <dgm:pt modelId="{57A954D4-1B89-4193-AE2A-68A964618AF7}" type="pres">
      <dgm:prSet presAssocID="{E2C80364-4E29-4513-81DE-4C8A77B39F81}" presName="hierChild2" presStyleCnt="0"/>
      <dgm:spPr/>
    </dgm:pt>
    <dgm:pt modelId="{C586B80B-06ED-486F-BBC1-9DDB5632729D}" type="pres">
      <dgm:prSet presAssocID="{BDEDE3C3-44B9-4A9F-A072-1FBEC7D0AC34}" presName="hierRoot1" presStyleCnt="0"/>
      <dgm:spPr/>
    </dgm:pt>
    <dgm:pt modelId="{D2AAB90F-175B-4FF3-A52D-21C3E71874B3}" type="pres">
      <dgm:prSet presAssocID="{BDEDE3C3-44B9-4A9F-A072-1FBEC7D0AC34}" presName="composite" presStyleCnt="0"/>
      <dgm:spPr/>
    </dgm:pt>
    <dgm:pt modelId="{3978BB5C-29FD-4FAF-A929-C5AA12AD7295}" type="pres">
      <dgm:prSet presAssocID="{BDEDE3C3-44B9-4A9F-A072-1FBEC7D0AC34}" presName="background" presStyleLbl="node0" presStyleIdx="1" presStyleCnt="3"/>
      <dgm:spPr/>
    </dgm:pt>
    <dgm:pt modelId="{52A78A87-647A-44AE-AB84-8C642EA21117}" type="pres">
      <dgm:prSet presAssocID="{BDEDE3C3-44B9-4A9F-A072-1FBEC7D0AC34}" presName="text" presStyleLbl="fgAcc0" presStyleIdx="1" presStyleCnt="3" custScaleX="230257" custLinFactNeighborX="-23558" custLinFactNeighborY="1119">
        <dgm:presLayoutVars>
          <dgm:chPref val="3"/>
        </dgm:presLayoutVars>
      </dgm:prSet>
      <dgm:spPr/>
    </dgm:pt>
    <dgm:pt modelId="{83F56CEB-3DC8-43FB-A071-CE4C0953D147}" type="pres">
      <dgm:prSet presAssocID="{BDEDE3C3-44B9-4A9F-A072-1FBEC7D0AC34}" presName="hierChild2" presStyleCnt="0"/>
      <dgm:spPr/>
    </dgm:pt>
    <dgm:pt modelId="{ABA5040E-FEC2-44E4-B3A3-D744D3A91046}" type="pres">
      <dgm:prSet presAssocID="{B95F9468-8E84-47C2-BCD6-666B7098331C}" presName="hierRoot1" presStyleCnt="0"/>
      <dgm:spPr/>
    </dgm:pt>
    <dgm:pt modelId="{226ACA3A-4B2A-4F70-A3ED-0D74EBE130F7}" type="pres">
      <dgm:prSet presAssocID="{B95F9468-8E84-47C2-BCD6-666B7098331C}" presName="composite" presStyleCnt="0"/>
      <dgm:spPr/>
    </dgm:pt>
    <dgm:pt modelId="{85DA6519-B1C7-4E4E-BAA0-D76F5673F6D9}" type="pres">
      <dgm:prSet presAssocID="{B95F9468-8E84-47C2-BCD6-666B7098331C}" presName="background" presStyleLbl="node0" presStyleIdx="2" presStyleCnt="3"/>
      <dgm:spPr/>
    </dgm:pt>
    <dgm:pt modelId="{33606479-3AD1-4440-A331-FD5F8DA1E9E4}" type="pres">
      <dgm:prSet presAssocID="{B95F9468-8E84-47C2-BCD6-666B7098331C}" presName="text" presStyleLbl="fgAcc0" presStyleIdx="2" presStyleCnt="3" custScaleX="186857" custLinFactNeighborX="38127" custLinFactNeighborY="-3884">
        <dgm:presLayoutVars>
          <dgm:chPref val="3"/>
        </dgm:presLayoutVars>
      </dgm:prSet>
      <dgm:spPr/>
    </dgm:pt>
    <dgm:pt modelId="{5E6109CD-0EF7-4F85-AD4D-1ECCD429390F}" type="pres">
      <dgm:prSet presAssocID="{B95F9468-8E84-47C2-BCD6-666B7098331C}" presName="hierChild2" presStyleCnt="0"/>
      <dgm:spPr/>
    </dgm:pt>
  </dgm:ptLst>
  <dgm:cxnLst>
    <dgm:cxn modelId="{82CDA442-E587-4EE9-88AB-1A47F175ECF7}" type="presOf" srcId="{E2C80364-4E29-4513-81DE-4C8A77B39F81}" destId="{69421E92-43F1-4DDD-8393-181801306D0B}" srcOrd="0" destOrd="0" presId="urn:microsoft.com/office/officeart/2005/8/layout/hierarchy1"/>
    <dgm:cxn modelId="{3903C756-C7E1-45F3-8546-0407678446C9}" type="presOf" srcId="{B95F9468-8E84-47C2-BCD6-666B7098331C}" destId="{33606479-3AD1-4440-A331-FD5F8DA1E9E4}" srcOrd="0" destOrd="0" presId="urn:microsoft.com/office/officeart/2005/8/layout/hierarchy1"/>
    <dgm:cxn modelId="{5351A159-AB06-4AA7-B699-FED59E559D29}" srcId="{1A0442F8-C155-402B-A3E9-A819E0E5AAE0}" destId="{B95F9468-8E84-47C2-BCD6-666B7098331C}" srcOrd="2" destOrd="0" parTransId="{09DCE155-36E8-47D8-9785-17F69421D86B}" sibTransId="{D9AFDD47-82CA-43BD-A3C2-6BDC9D796AB8}"/>
    <dgm:cxn modelId="{1645A496-5DDC-4F15-BE32-F642ACEB7F80}" srcId="{1A0442F8-C155-402B-A3E9-A819E0E5AAE0}" destId="{E2C80364-4E29-4513-81DE-4C8A77B39F81}" srcOrd="0" destOrd="0" parTransId="{E432BAEC-C49C-4400-B3D0-6368D47631E1}" sibTransId="{1A2191D4-4D24-4BE0-9FCB-2D4E9DA748B0}"/>
    <dgm:cxn modelId="{187F12AA-C886-4AF5-9496-6B6F4B66A328}" type="presOf" srcId="{1A0442F8-C155-402B-A3E9-A819E0E5AAE0}" destId="{37BB0747-E96D-4F70-AE0D-35A9181E06AC}" srcOrd="0" destOrd="0" presId="urn:microsoft.com/office/officeart/2005/8/layout/hierarchy1"/>
    <dgm:cxn modelId="{2FB733C2-F128-411C-B933-260727C10A33}" srcId="{1A0442F8-C155-402B-A3E9-A819E0E5AAE0}" destId="{BDEDE3C3-44B9-4A9F-A072-1FBEC7D0AC34}" srcOrd="1" destOrd="0" parTransId="{5613D067-8697-4520-B77A-FA3C187219AD}" sibTransId="{79F9FC47-A1CF-4B70-AE3C-ECE8E439BFDE}"/>
    <dgm:cxn modelId="{526358F4-C470-4E3A-8B15-8A178A2B3FA6}" type="presOf" srcId="{BDEDE3C3-44B9-4A9F-A072-1FBEC7D0AC34}" destId="{52A78A87-647A-44AE-AB84-8C642EA21117}" srcOrd="0" destOrd="0" presId="urn:microsoft.com/office/officeart/2005/8/layout/hierarchy1"/>
    <dgm:cxn modelId="{80A9A932-D189-4F83-A7E2-B892E2378D33}" type="presParOf" srcId="{37BB0747-E96D-4F70-AE0D-35A9181E06AC}" destId="{413AC1BF-900A-4F42-AC85-F03346A35EDF}" srcOrd="0" destOrd="0" presId="urn:microsoft.com/office/officeart/2005/8/layout/hierarchy1"/>
    <dgm:cxn modelId="{3E8CEB61-330B-47F2-946F-9C734F4BF339}" type="presParOf" srcId="{413AC1BF-900A-4F42-AC85-F03346A35EDF}" destId="{B0902B9A-7E23-4462-8520-A7D713CCBFAF}" srcOrd="0" destOrd="0" presId="urn:microsoft.com/office/officeart/2005/8/layout/hierarchy1"/>
    <dgm:cxn modelId="{DB2BD203-3B06-48A6-94C0-636D1C0315EE}" type="presParOf" srcId="{B0902B9A-7E23-4462-8520-A7D713CCBFAF}" destId="{58BDF7D2-62EE-4BAE-A07F-EBE2BEC04CB1}" srcOrd="0" destOrd="0" presId="urn:microsoft.com/office/officeart/2005/8/layout/hierarchy1"/>
    <dgm:cxn modelId="{50600EB4-2DA5-4D46-A2D9-C28700C9A679}" type="presParOf" srcId="{B0902B9A-7E23-4462-8520-A7D713CCBFAF}" destId="{69421E92-43F1-4DDD-8393-181801306D0B}" srcOrd="1" destOrd="0" presId="urn:microsoft.com/office/officeart/2005/8/layout/hierarchy1"/>
    <dgm:cxn modelId="{C2F0E9E1-6AFB-4093-A0CC-857B75AE0820}" type="presParOf" srcId="{413AC1BF-900A-4F42-AC85-F03346A35EDF}" destId="{57A954D4-1B89-4193-AE2A-68A964618AF7}" srcOrd="1" destOrd="0" presId="urn:microsoft.com/office/officeart/2005/8/layout/hierarchy1"/>
    <dgm:cxn modelId="{4DF57912-9741-4201-BC78-F8B7DCAFC5C7}" type="presParOf" srcId="{37BB0747-E96D-4F70-AE0D-35A9181E06AC}" destId="{C586B80B-06ED-486F-BBC1-9DDB5632729D}" srcOrd="1" destOrd="0" presId="urn:microsoft.com/office/officeart/2005/8/layout/hierarchy1"/>
    <dgm:cxn modelId="{357E14ED-5CA5-449E-B34B-D5A701F87936}" type="presParOf" srcId="{C586B80B-06ED-486F-BBC1-9DDB5632729D}" destId="{D2AAB90F-175B-4FF3-A52D-21C3E71874B3}" srcOrd="0" destOrd="0" presId="urn:microsoft.com/office/officeart/2005/8/layout/hierarchy1"/>
    <dgm:cxn modelId="{A5646CA2-8F6C-4EF0-9144-EAB65781E170}" type="presParOf" srcId="{D2AAB90F-175B-4FF3-A52D-21C3E71874B3}" destId="{3978BB5C-29FD-4FAF-A929-C5AA12AD7295}" srcOrd="0" destOrd="0" presId="urn:microsoft.com/office/officeart/2005/8/layout/hierarchy1"/>
    <dgm:cxn modelId="{BD6F92F3-61BD-44AB-ADC3-C7AB5015713B}" type="presParOf" srcId="{D2AAB90F-175B-4FF3-A52D-21C3E71874B3}" destId="{52A78A87-647A-44AE-AB84-8C642EA21117}" srcOrd="1" destOrd="0" presId="urn:microsoft.com/office/officeart/2005/8/layout/hierarchy1"/>
    <dgm:cxn modelId="{DB88B226-004D-4C6C-BF89-83DA3F023512}" type="presParOf" srcId="{C586B80B-06ED-486F-BBC1-9DDB5632729D}" destId="{83F56CEB-3DC8-43FB-A071-CE4C0953D147}" srcOrd="1" destOrd="0" presId="urn:microsoft.com/office/officeart/2005/8/layout/hierarchy1"/>
    <dgm:cxn modelId="{36C7A12A-CEA3-47F9-B01E-062BCD082129}" type="presParOf" srcId="{37BB0747-E96D-4F70-AE0D-35A9181E06AC}" destId="{ABA5040E-FEC2-44E4-B3A3-D744D3A91046}" srcOrd="2" destOrd="0" presId="urn:microsoft.com/office/officeart/2005/8/layout/hierarchy1"/>
    <dgm:cxn modelId="{6429E98C-1482-46ED-B9CF-2A9ED2AB0670}" type="presParOf" srcId="{ABA5040E-FEC2-44E4-B3A3-D744D3A91046}" destId="{226ACA3A-4B2A-4F70-A3ED-0D74EBE130F7}" srcOrd="0" destOrd="0" presId="urn:microsoft.com/office/officeart/2005/8/layout/hierarchy1"/>
    <dgm:cxn modelId="{CD60925E-7BC2-40C1-900C-B1171A58ECDE}" type="presParOf" srcId="{226ACA3A-4B2A-4F70-A3ED-0D74EBE130F7}" destId="{85DA6519-B1C7-4E4E-BAA0-D76F5673F6D9}" srcOrd="0" destOrd="0" presId="urn:microsoft.com/office/officeart/2005/8/layout/hierarchy1"/>
    <dgm:cxn modelId="{4423F45F-5613-498B-B52C-061EA8668DEF}" type="presParOf" srcId="{226ACA3A-4B2A-4F70-A3ED-0D74EBE130F7}" destId="{33606479-3AD1-4440-A331-FD5F8DA1E9E4}" srcOrd="1" destOrd="0" presId="urn:microsoft.com/office/officeart/2005/8/layout/hierarchy1"/>
    <dgm:cxn modelId="{FDD51978-9703-485F-832F-10C4C3C56A27}" type="presParOf" srcId="{ABA5040E-FEC2-44E4-B3A3-D744D3A91046}" destId="{5E6109CD-0EF7-4F85-AD4D-1ECCD429390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dirty="0">
            <a:solidFill>
              <a:schemeClr val="bg1"/>
            </a:solidFill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/>
      <dgm:spPr/>
      <dgm:t>
        <a:bodyPr/>
        <a:lstStyle/>
        <a:p>
          <a:r>
            <a:rPr lang="it-IT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04D2ACF-24B0-425A-8480-D198B9B13D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4DBE18C-DC1F-4744-8E0F-007691EF334C}">
      <dgm:prSet custT="1"/>
      <dgm:spPr/>
      <dgm:t>
        <a:bodyPr/>
        <a:lstStyle/>
        <a:p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E99A21DE-C682-4E71-9829-24802970C089}" type="parTrans" cxnId="{42646C02-EE0C-458F-98AF-F6E252E3B7EF}">
      <dgm:prSet/>
      <dgm:spPr/>
      <dgm:t>
        <a:bodyPr/>
        <a:lstStyle/>
        <a:p>
          <a:endParaRPr lang="it-IT"/>
        </a:p>
      </dgm:t>
    </dgm:pt>
    <dgm:pt modelId="{D9E04397-FD0A-49E6-B451-E52E22F95201}" type="sibTrans" cxnId="{42646C02-EE0C-458F-98AF-F6E252E3B7EF}">
      <dgm:prSet/>
      <dgm:spPr/>
      <dgm:t>
        <a:bodyPr/>
        <a:lstStyle/>
        <a:p>
          <a:endParaRPr lang="it-IT"/>
        </a:p>
      </dgm:t>
    </dgm:pt>
    <dgm:pt modelId="{C3AFE8B0-79DA-40CD-9A8E-BEB7D114F7FB}">
      <dgm:prSet custT="1"/>
      <dgm:spPr/>
      <dgm:t>
        <a:bodyPr/>
        <a:lstStyle/>
        <a:p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dirty="0">
            <a:solidFill>
              <a:schemeClr val="bg1"/>
            </a:solidFill>
            <a:latin typeface="+mn-lt"/>
          </a:endParaRPr>
        </a:p>
      </dgm:t>
    </dgm:pt>
    <dgm:pt modelId="{9655D1CE-A3DD-4F3F-B742-4B2CC62D3F80}" type="sibTrans" cxnId="{7EF4CCD5-2EB1-48D9-A94F-1F93137AFAA0}">
      <dgm:prSet/>
      <dgm:spPr/>
      <dgm:t>
        <a:bodyPr/>
        <a:lstStyle/>
        <a:p>
          <a:endParaRPr lang="it-IT"/>
        </a:p>
      </dgm:t>
    </dgm:pt>
    <dgm:pt modelId="{5B1E9DD0-F052-4DA6-847A-78F6D3F35220}" type="parTrans" cxnId="{7EF4CCD5-2EB1-48D9-A94F-1F93137AFAA0}">
      <dgm:prSet/>
      <dgm:spPr/>
      <dgm:t>
        <a:bodyPr/>
        <a:lstStyle/>
        <a:p>
          <a:endParaRPr lang="it-IT"/>
        </a:p>
      </dgm:t>
    </dgm:pt>
    <dgm:pt modelId="{F76B3F2F-2A5B-42E0-8790-8B0B78AA2ECA}" type="pres">
      <dgm:prSet presAssocID="{104D2ACF-24B0-425A-8480-D198B9B13D1E}" presName="linear" presStyleCnt="0">
        <dgm:presLayoutVars>
          <dgm:animLvl val="lvl"/>
          <dgm:resizeHandles val="exact"/>
        </dgm:presLayoutVars>
      </dgm:prSet>
      <dgm:spPr/>
    </dgm:pt>
    <dgm:pt modelId="{F981C886-EDD2-48F9-80A2-2B2FD77D0FC2}" type="pres">
      <dgm:prSet presAssocID="{C3AFE8B0-79DA-40CD-9A8E-BEB7D114F7FB}" presName="parentText" presStyleLbl="node1" presStyleIdx="0" presStyleCnt="2" custScaleY="141749">
        <dgm:presLayoutVars>
          <dgm:chMax val="0"/>
          <dgm:bulletEnabled val="1"/>
        </dgm:presLayoutVars>
      </dgm:prSet>
      <dgm:spPr/>
    </dgm:pt>
    <dgm:pt modelId="{3676726B-006C-4CA4-9C4B-D16C0E54F096}" type="pres">
      <dgm:prSet presAssocID="{9655D1CE-A3DD-4F3F-B742-4B2CC62D3F80}" presName="spacer" presStyleCnt="0"/>
      <dgm:spPr/>
    </dgm:pt>
    <dgm:pt modelId="{00B867C0-9A63-42A7-AC83-D9D83C2BE6F0}" type="pres">
      <dgm:prSet presAssocID="{E4DBE18C-DC1F-4744-8E0F-007691EF334C}" presName="parentText" presStyleLbl="node1" presStyleIdx="1" presStyleCnt="2" custScaleY="136376">
        <dgm:presLayoutVars>
          <dgm:chMax val="0"/>
          <dgm:bulletEnabled val="1"/>
        </dgm:presLayoutVars>
      </dgm:prSet>
      <dgm:spPr/>
    </dgm:pt>
  </dgm:ptLst>
  <dgm:cxnLst>
    <dgm:cxn modelId="{42646C02-EE0C-458F-98AF-F6E252E3B7EF}" srcId="{104D2ACF-24B0-425A-8480-D198B9B13D1E}" destId="{E4DBE18C-DC1F-4744-8E0F-007691EF334C}" srcOrd="1" destOrd="0" parTransId="{E99A21DE-C682-4E71-9829-24802970C089}" sibTransId="{D9E04397-FD0A-49E6-B451-E52E22F95201}"/>
    <dgm:cxn modelId="{7EF4CCD5-2EB1-48D9-A94F-1F93137AFAA0}" srcId="{104D2ACF-24B0-425A-8480-D198B9B13D1E}" destId="{C3AFE8B0-79DA-40CD-9A8E-BEB7D114F7FB}" srcOrd="0" destOrd="0" parTransId="{5B1E9DD0-F052-4DA6-847A-78F6D3F35220}" sibTransId="{9655D1CE-A3DD-4F3F-B742-4B2CC62D3F80}"/>
    <dgm:cxn modelId="{07DC0CDB-2C60-4EB9-92C2-49AF226E387E}" type="presOf" srcId="{E4DBE18C-DC1F-4744-8E0F-007691EF334C}" destId="{00B867C0-9A63-42A7-AC83-D9D83C2BE6F0}" srcOrd="0" destOrd="0" presId="urn:microsoft.com/office/officeart/2005/8/layout/vList2"/>
    <dgm:cxn modelId="{952875E1-4350-48F1-BB09-4EDE1C70A2E6}" type="presOf" srcId="{104D2ACF-24B0-425A-8480-D198B9B13D1E}" destId="{F76B3F2F-2A5B-42E0-8790-8B0B78AA2ECA}" srcOrd="0" destOrd="0" presId="urn:microsoft.com/office/officeart/2005/8/layout/vList2"/>
    <dgm:cxn modelId="{4C3318E2-A611-4879-A844-EFFF6FF68EB3}" type="presOf" srcId="{C3AFE8B0-79DA-40CD-9A8E-BEB7D114F7FB}" destId="{F981C886-EDD2-48F9-80A2-2B2FD77D0FC2}" srcOrd="0" destOrd="0" presId="urn:microsoft.com/office/officeart/2005/8/layout/vList2"/>
    <dgm:cxn modelId="{1E61300C-37AB-437F-A47A-1F14C6F0B96F}" type="presParOf" srcId="{F76B3F2F-2A5B-42E0-8790-8B0B78AA2ECA}" destId="{F981C886-EDD2-48F9-80A2-2B2FD77D0FC2}" srcOrd="0" destOrd="0" presId="urn:microsoft.com/office/officeart/2005/8/layout/vList2"/>
    <dgm:cxn modelId="{C745E2D6-B512-42AB-AE4D-5BCA2689DCF4}" type="presParOf" srcId="{F76B3F2F-2A5B-42E0-8790-8B0B78AA2ECA}" destId="{3676726B-006C-4CA4-9C4B-D16C0E54F096}" srcOrd="1" destOrd="0" presId="urn:microsoft.com/office/officeart/2005/8/layout/vList2"/>
    <dgm:cxn modelId="{B385383E-61B9-4749-879E-9B528A117B17}" type="presParOf" srcId="{F76B3F2F-2A5B-42E0-8790-8B0B78AA2ECA}" destId="{00B867C0-9A63-42A7-AC83-D9D83C2BE6F0}" srcOrd="2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dirty="0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33DCF7A9-53B2-4FEA-882E-277E42BF856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103FE4EE-3BCC-4D7F-9259-5E1CC6F779A9}">
      <dgm:prSet custT="1"/>
      <dgm:spPr>
        <a:solidFill>
          <a:srgbClr val="E6CBA8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ctr"/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gm:t>
    </dgm:pt>
    <dgm:pt modelId="{ACACA77F-83FA-4774-84A5-AA5BEED50FBC}" type="par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AD34B141-C377-4D55-BDC4-F2C60AB144CD}" type="sibTrans" cxnId="{41A6FB53-7E21-4280-9163-F6FCAE5041B8}">
      <dgm:prSet/>
      <dgm:spPr/>
      <dgm:t>
        <a:bodyPr/>
        <a:lstStyle/>
        <a:p>
          <a:endParaRPr lang="it-IT">
            <a:solidFill>
              <a:schemeClr val="tx2">
                <a:lumMod val="85000"/>
                <a:lumOff val="15000"/>
              </a:schemeClr>
            </a:solidFill>
          </a:endParaRPr>
        </a:p>
      </dgm:t>
    </dgm:pt>
    <dgm:pt modelId="{7D5E3037-D6EE-4F90-BB30-DD738BDACB19}" type="pres">
      <dgm:prSet presAssocID="{33DCF7A9-53B2-4FEA-882E-277E42BF856F}" presName="linear" presStyleCnt="0">
        <dgm:presLayoutVars>
          <dgm:animLvl val="lvl"/>
          <dgm:resizeHandles val="exact"/>
        </dgm:presLayoutVars>
      </dgm:prSet>
      <dgm:spPr/>
    </dgm:pt>
    <dgm:pt modelId="{6A702D73-FD86-4164-980C-1EAD0AFD051B}" type="pres">
      <dgm:prSet presAssocID="{103FE4EE-3BCC-4D7F-9259-5E1CC6F779A9}" presName="parentText" presStyleLbl="node1" presStyleIdx="0" presStyleCnt="1" custLinFactNeighborY="0">
        <dgm:presLayoutVars>
          <dgm:chMax val="0"/>
          <dgm:bulletEnabled val="1"/>
        </dgm:presLayoutVars>
      </dgm:prSet>
      <dgm:spPr/>
    </dgm:pt>
  </dgm:ptLst>
  <dgm:cxnLst>
    <dgm:cxn modelId="{D55C402D-1D8A-4EE5-89A0-7855FC8C9086}" type="presOf" srcId="{33DCF7A9-53B2-4FEA-882E-277E42BF856F}" destId="{7D5E3037-D6EE-4F90-BB30-DD738BDACB19}" srcOrd="0" destOrd="0" presId="urn:microsoft.com/office/officeart/2005/8/layout/vList2"/>
    <dgm:cxn modelId="{41A6FB53-7E21-4280-9163-F6FCAE5041B8}" srcId="{33DCF7A9-53B2-4FEA-882E-277E42BF856F}" destId="{103FE4EE-3BCC-4D7F-9259-5E1CC6F779A9}" srcOrd="0" destOrd="0" parTransId="{ACACA77F-83FA-4774-84A5-AA5BEED50FBC}" sibTransId="{AD34B141-C377-4D55-BDC4-F2C60AB144CD}"/>
    <dgm:cxn modelId="{79E7D7FC-E00A-49FC-96A6-A3E40149941F}" type="presOf" srcId="{103FE4EE-3BCC-4D7F-9259-5E1CC6F779A9}" destId="{6A702D73-FD86-4164-980C-1EAD0AFD051B}" srcOrd="0" destOrd="0" presId="urn:microsoft.com/office/officeart/2005/8/layout/vList2"/>
    <dgm:cxn modelId="{1FFF0C40-D4C6-4F13-90AC-336BB55BEF2B}" type="presParOf" srcId="{7D5E3037-D6EE-4F90-BB30-DD738BDACB19}" destId="{6A702D73-FD86-4164-980C-1EAD0AFD05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Constraints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CE752029-872F-44A3-ACAC-9D2A9BD89E3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ADB5052-32FD-445D-A259-C1847B59134B}" type="parTrans" cxnId="{537F6195-1A59-4354-99EC-5E9B5A5BC186}">
      <dgm:prSet/>
      <dgm:spPr/>
      <dgm:t>
        <a:bodyPr/>
        <a:lstStyle/>
        <a:p>
          <a:endParaRPr lang="it-IT"/>
        </a:p>
      </dgm:t>
    </dgm:pt>
    <dgm:pt modelId="{EAB0A219-2790-446F-9AF4-694C5FFD0530}" type="sibTrans" cxnId="{537F6195-1A59-4354-99EC-5E9B5A5BC186}">
      <dgm:prSet/>
      <dgm:spPr/>
      <dgm:t>
        <a:bodyPr/>
        <a:lstStyle/>
        <a:p>
          <a:endParaRPr lang="it-IT"/>
        </a:p>
      </dgm:t>
    </dgm:pt>
    <dgm:pt modelId="{65444D15-65E9-4276-8D73-6B74E2DB0DF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872BDA20-E05F-4996-BEFA-92F372A190D3}" type="parTrans" cxnId="{29E76B72-1F21-464E-8B6B-C20875779EE3}">
      <dgm:prSet/>
      <dgm:spPr/>
      <dgm:t>
        <a:bodyPr/>
        <a:lstStyle/>
        <a:p>
          <a:endParaRPr lang="it-IT"/>
        </a:p>
      </dgm:t>
    </dgm:pt>
    <dgm:pt modelId="{7B6DBD6B-A3CB-47E4-A48B-20E52562DA7B}" type="sibTrans" cxnId="{29E76B72-1F21-464E-8B6B-C20875779EE3}">
      <dgm:prSet/>
      <dgm:spPr/>
      <dgm:t>
        <a:bodyPr/>
        <a:lstStyle/>
        <a:p>
          <a:endParaRPr lang="it-IT"/>
        </a:p>
      </dgm:t>
    </dgm:pt>
    <dgm:pt modelId="{60B0185B-3929-4E65-9E82-EA7691869BBF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D8A25589-0B31-4981-ABA0-10FD5934C821}" type="parTrans" cxnId="{524BF39B-A90D-4787-B2D1-2817A25B93A8}">
      <dgm:prSet/>
      <dgm:spPr/>
      <dgm:t>
        <a:bodyPr/>
        <a:lstStyle/>
        <a:p>
          <a:endParaRPr lang="it-IT"/>
        </a:p>
      </dgm:t>
    </dgm:pt>
    <dgm:pt modelId="{FFAEB215-2783-4B9B-926A-CE77B362E6C0}" type="sibTrans" cxnId="{524BF39B-A90D-4787-B2D1-2817A25B93A8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X="0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9AFEA269-B6B3-474E-A861-959BAD1ACB46}" type="presOf" srcId="{65444D15-65E9-4276-8D73-6B74E2DB0DF9}" destId="{87E659CA-8C4A-472D-AAC0-A2E1E71EF375}" srcOrd="0" destOrd="2" presId="urn:microsoft.com/office/officeart/2005/8/layout/list1"/>
    <dgm:cxn modelId="{29E76B72-1F21-464E-8B6B-C20875779EE3}" srcId="{2B0BD854-84E4-47C5-BC9E-73FA7F226F38}" destId="{65444D15-65E9-4276-8D73-6B74E2DB0DF9}" srcOrd="2" destOrd="0" parTransId="{872BDA20-E05F-4996-BEFA-92F372A190D3}" sibTransId="{7B6DBD6B-A3CB-47E4-A48B-20E52562DA7B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35902488-3189-40B7-8293-A50F8014B120}" type="presOf" srcId="{CE752029-872F-44A3-ACAC-9D2A9BD89E3C}" destId="{87E659CA-8C4A-472D-AAC0-A2E1E71EF375}" srcOrd="0" destOrd="1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4943B393-EA89-44D0-9671-95112805A276}" type="presOf" srcId="{60B0185B-3929-4E65-9E82-EA7691869BBF}" destId="{87E659CA-8C4A-472D-AAC0-A2E1E71EF375}" srcOrd="0" destOrd="3" presId="urn:microsoft.com/office/officeart/2005/8/layout/list1"/>
    <dgm:cxn modelId="{537F6195-1A59-4354-99EC-5E9B5A5BC186}" srcId="{2B0BD854-84E4-47C5-BC9E-73FA7F226F38}" destId="{CE752029-872F-44A3-ACAC-9D2A9BD89E3C}" srcOrd="1" destOrd="0" parTransId="{3ADB5052-32FD-445D-A259-C1847B59134B}" sibTransId="{EAB0A219-2790-446F-9AF4-694C5FFD0530}"/>
    <dgm:cxn modelId="{524BF39B-A90D-4787-B2D1-2817A25B93A8}" srcId="{2B0BD854-84E4-47C5-BC9E-73FA7F226F38}" destId="{60B0185B-3929-4E65-9E82-EA7691869BBF}" srcOrd="3" destOrd="0" parTransId="{D8A25589-0B31-4981-ABA0-10FD5934C821}" sibTransId="{FFAEB215-2783-4B9B-926A-CE77B362E6C0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01</m:t>
                      </m:r>
                    </m:sub>
                  </m:sSub>
                </m:oMath>
              </a14:m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Choice>
      <mc:Fallback xmlns="">
        <dgm:pt modelId="{08F7C181-E6FD-4D0D-A635-716A0061C7DA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𝑥_01</a:t>
              </a:r>
              <a:r>
                <a:rPr lang="it-IT" sz="1800" b="0" dirty="0"/>
                <a:t>: Angle of </a:t>
              </a:r>
              <a:r>
                <a:rPr lang="it-IT" sz="1800" b="0" dirty="0" err="1"/>
                <a:t>attack</a:t>
              </a:r>
              <a:r>
                <a:rPr lang="it-IT" sz="1800" b="0" dirty="0"/>
                <a:t> = 0°</a:t>
              </a:r>
            </a:p>
          </dgm:t>
        </dgm:pt>
      </mc:Fallback>
    </mc:AlternateConten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pPr>
            <a:lnSpc>
              <a:spcPct val="150000"/>
            </a:lnSpc>
            <a:buNone/>
          </a:pPr>
          <a:endParaRPr lang="it-IT" sz="1800" b="1" dirty="0"/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02</m:t>
                      </m:r>
                    </m:sub>
                  </m:sSub>
                </m:oMath>
              </a14:m>
              <a:r>
                <a:rPr lang="it-IT" sz="1800" b="0" dirty="0"/>
                <a:t>: Pitch angle = 15° = 0.2618 rad</a:t>
              </a:r>
            </a:p>
          </dgm:t>
        </dgm:pt>
      </mc:Choice>
      <mc:Fallback xmlns="">
        <dgm:pt modelId="{1A7F80D4-5128-46FC-B22C-BAEC4C310869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𝑥_02</a:t>
              </a:r>
              <a:r>
                <a:rPr lang="it-IT" sz="1800" b="0" dirty="0"/>
                <a:t>: Pitch angle = 15° = 0.2618 rad</a:t>
              </a:r>
            </a:p>
          </dgm:t>
        </dgm:pt>
      </mc:Fallback>
    </mc:AlternateConten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03</m:t>
                      </m:r>
                    </m:sub>
                  </m:sSub>
                </m:oMath>
              </a14:m>
              <a:r>
                <a:rPr lang="it-IT" sz="1800" b="0" dirty="0"/>
                <a:t>: Pitch rate = 0 rad/s</a:t>
              </a:r>
            </a:p>
          </dgm:t>
        </dgm:pt>
      </mc:Choice>
      <mc:Fallback xmlns="">
        <dgm:pt modelId="{54C2775D-522D-4C20-9C6F-60300B9B5DE0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𝑥_03</a:t>
              </a:r>
              <a:r>
                <a:rPr lang="it-IT" sz="1800" b="0" dirty="0"/>
                <a:t>: Pitch rate = 0 rad/s</a:t>
              </a:r>
            </a:p>
          </dgm:t>
        </dgm:pt>
      </mc:Fallback>
    </mc:AlternateConten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14:m>
                <m:oMath xmlns:m="http://schemas.openxmlformats.org/officeDocument/2006/math">
                  <m:sSub>
                    <m:sSubPr>
                      <m:ctrlPr>
                        <a:rPr lang="it-IT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04</m:t>
                      </m:r>
                    </m:sub>
                  </m:sSub>
                </m:oMath>
              </a14:m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Choice>
      <mc:Fallback xmlns="">
        <dgm:pt modelId="{B2943C2F-3779-4516-80CE-CAB8FD253FCC}">
          <dgm:prSet custT="1"/>
          <dgm:spPr/>
          <dgm:t>
            <a:bodyPr/>
            <a:lstStyle/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it-IT" sz="1800" b="0" i="0">
                  <a:latin typeface="Cambria Math" panose="02040503050406030204" pitchFamily="18" charset="0"/>
                </a:rPr>
                <a:t>𝑥_04</a:t>
              </a:r>
              <a:r>
                <a:rPr lang="it-IT" sz="1800" b="0" dirty="0"/>
                <a:t>: </a:t>
              </a:r>
              <a:r>
                <a:rPr lang="it-IT" sz="1800" b="0" dirty="0" err="1"/>
                <a:t>Altitude</a:t>
              </a:r>
              <a:r>
                <a:rPr lang="it-IT" sz="1800" b="0" dirty="0"/>
                <a:t> = -300 m</a:t>
              </a:r>
            </a:p>
          </dgm:t>
        </dgm:pt>
      </mc:Fallback>
    </mc:AlternateConten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 err="1"/>
            <a:t>Initial</a:t>
          </a:r>
          <a:r>
            <a:rPr lang="it-IT" sz="2400" dirty="0"/>
            <a:t> States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C2B3349B-C182-4815-9515-464DD02A6934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4199976-B7EC-4E3E-BDB0-5FE361CBFFC3}" type="parTrans" cxnId="{527160BD-EAB7-44A5-A29A-22015DFFA897}">
      <dgm:prSet/>
      <dgm:spPr/>
      <dgm:t>
        <a:bodyPr/>
        <a:lstStyle/>
        <a:p>
          <a:endParaRPr lang="it-IT"/>
        </a:p>
      </dgm:t>
    </dgm:pt>
    <dgm:pt modelId="{9848FAA1-1DE3-4CCE-886B-851E97486B54}" type="sibTrans" cxnId="{527160BD-EAB7-44A5-A29A-22015DFFA897}">
      <dgm:prSet/>
      <dgm:spPr/>
      <dgm:t>
        <a:bodyPr/>
        <a:lstStyle/>
        <a:p>
          <a:endParaRPr lang="it-IT"/>
        </a:p>
      </dgm:t>
    </dgm:pt>
    <dgm:pt modelId="{E0BDBFA5-AD56-423D-89B7-3F95893CFA0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73F6B14F-18CF-43D7-85BD-E4EC31B60DCD}" type="parTrans" cxnId="{743ADF8E-464E-4083-81AE-913F7AD31ACE}">
      <dgm:prSet/>
      <dgm:spPr/>
      <dgm:t>
        <a:bodyPr/>
        <a:lstStyle/>
        <a:p>
          <a:endParaRPr lang="it-IT"/>
        </a:p>
      </dgm:t>
    </dgm:pt>
    <dgm:pt modelId="{1EEC6982-E1D1-43B4-BAF8-DAE73009B16B}" type="sibTrans" cxnId="{743ADF8E-464E-4083-81AE-913F7AD31ACE}">
      <dgm:prSet/>
      <dgm:spPr/>
      <dgm:t>
        <a:bodyPr/>
        <a:lstStyle/>
        <a:p>
          <a:endParaRPr lang="it-IT"/>
        </a:p>
      </dgm:t>
    </dgm:pt>
    <dgm:pt modelId="{1A7F80D4-5128-46FC-B22C-BAEC4C31086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DDA378F-2AC3-431E-87AF-BF95870B9F4B}" type="parTrans" cxnId="{52F5D1BF-181E-4C68-A5B1-B052AD83E3AE}">
      <dgm:prSet/>
      <dgm:spPr/>
      <dgm:t>
        <a:bodyPr/>
        <a:lstStyle/>
        <a:p>
          <a:endParaRPr lang="it-IT"/>
        </a:p>
      </dgm:t>
    </dgm:pt>
    <dgm:pt modelId="{5E841E0C-CCB4-4BBE-88CB-E1C272C4646B}" type="sibTrans" cxnId="{52F5D1BF-181E-4C68-A5B1-B052AD83E3AE}">
      <dgm:prSet/>
      <dgm:spPr/>
      <dgm:t>
        <a:bodyPr/>
        <a:lstStyle/>
        <a:p>
          <a:endParaRPr lang="it-IT"/>
        </a:p>
      </dgm:t>
    </dgm:pt>
    <dgm:pt modelId="{54C2775D-522D-4C20-9C6F-60300B9B5DE0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2D376DC-8961-467D-B4EE-A966A9229537}" type="parTrans" cxnId="{8C0AA0CB-1EC2-4ECC-AD56-777D394BA08F}">
      <dgm:prSet/>
      <dgm:spPr/>
      <dgm:t>
        <a:bodyPr/>
        <a:lstStyle/>
        <a:p>
          <a:endParaRPr lang="it-IT"/>
        </a:p>
      </dgm:t>
    </dgm:pt>
    <dgm:pt modelId="{1B460506-CBBC-4FE5-AF62-AAB10DD312A9}" type="sibTrans" cxnId="{8C0AA0CB-1EC2-4ECC-AD56-777D394BA08F}">
      <dgm:prSet/>
      <dgm:spPr/>
      <dgm:t>
        <a:bodyPr/>
        <a:lstStyle/>
        <a:p>
          <a:endParaRPr lang="it-IT"/>
        </a:p>
      </dgm:t>
    </dgm:pt>
    <dgm:pt modelId="{B2943C2F-3779-4516-80CE-CAB8FD253FCC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21DAC2A-DE4B-423E-957E-79D5FE2605A0}" type="parTrans" cxnId="{1A474620-88D2-4853-8812-65B1263830D6}">
      <dgm:prSet/>
      <dgm:spPr/>
      <dgm:t>
        <a:bodyPr/>
        <a:lstStyle/>
        <a:p>
          <a:endParaRPr lang="it-IT"/>
        </a:p>
      </dgm:t>
    </dgm:pt>
    <dgm:pt modelId="{2F16FCCE-AA06-4491-B010-26D2A3420044}" type="sibTrans" cxnId="{1A474620-88D2-4853-8812-65B1263830D6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 custLinFactNeighborY="621">
        <dgm:presLayoutVars>
          <dgm:bulletEnabled val="1"/>
        </dgm:presLayoutVars>
      </dgm:prSet>
      <dgm:spPr/>
    </dgm:pt>
  </dgm:ptLst>
  <dgm:cxnLst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1A474620-88D2-4853-8812-65B1263830D6}" srcId="{2B0BD854-84E4-47C5-BC9E-73FA7F226F38}" destId="{B2943C2F-3779-4516-80CE-CAB8FD253FCC}" srcOrd="3" destOrd="0" parTransId="{A21DAC2A-DE4B-423E-957E-79D5FE2605A0}" sibTransId="{2F16FCCE-AA06-4491-B010-26D2A3420044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87924576-D26B-42F2-813D-61A6EA9310CC}" type="presOf" srcId="{E0BDBFA5-AD56-423D-89B7-3F95893CFA03}" destId="{87E659CA-8C4A-472D-AAC0-A2E1E71EF375}" srcOrd="0" destOrd="4" presId="urn:microsoft.com/office/officeart/2005/8/layout/list1"/>
    <dgm:cxn modelId="{12CC4478-BBA7-40CE-A969-2E7CDBA44B1F}" type="presOf" srcId="{54C2775D-522D-4C20-9C6F-60300B9B5DE0}" destId="{87E659CA-8C4A-472D-AAC0-A2E1E71EF375}" srcOrd="0" destOrd="2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0D81175A-AF7C-431D-931E-BA29F3868194}" type="presOf" srcId="{B2943C2F-3779-4516-80CE-CAB8FD253FCC}" destId="{87E659CA-8C4A-472D-AAC0-A2E1E71EF375}" srcOrd="0" destOrd="3" presId="urn:microsoft.com/office/officeart/2005/8/layout/list1"/>
    <dgm:cxn modelId="{743ADF8E-464E-4083-81AE-913F7AD31ACE}" srcId="{2B0BD854-84E4-47C5-BC9E-73FA7F226F38}" destId="{E0BDBFA5-AD56-423D-89B7-3F95893CFA03}" srcOrd="4" destOrd="0" parTransId="{73F6B14F-18CF-43D7-85BD-E4EC31B60DCD}" sibTransId="{1EEC6982-E1D1-43B4-BAF8-DAE73009B16B}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A6037AB0-6027-4785-A285-1270A7A89DB3}" type="presOf" srcId="{1A7F80D4-5128-46FC-B22C-BAEC4C310869}" destId="{87E659CA-8C4A-472D-AAC0-A2E1E71EF375}" srcOrd="0" destOrd="1" presId="urn:microsoft.com/office/officeart/2005/8/layout/list1"/>
    <dgm:cxn modelId="{527160BD-EAB7-44A5-A29A-22015DFFA897}" srcId="{2B0BD854-84E4-47C5-BC9E-73FA7F226F38}" destId="{C2B3349B-C182-4815-9515-464DD02A6934}" srcOrd="5" destOrd="0" parTransId="{94199976-B7EC-4E3E-BDB0-5FE361CBFFC3}" sibTransId="{9848FAA1-1DE3-4CCE-886B-851E97486B54}"/>
    <dgm:cxn modelId="{52F5D1BF-181E-4C68-A5B1-B052AD83E3AE}" srcId="{2B0BD854-84E4-47C5-BC9E-73FA7F226F38}" destId="{1A7F80D4-5128-46FC-B22C-BAEC4C310869}" srcOrd="1" destOrd="0" parTransId="{1DDA378F-2AC3-431E-87AF-BF95870B9F4B}" sibTransId="{5E841E0C-CCB4-4BBE-88CB-E1C272C4646B}"/>
    <dgm:cxn modelId="{8C0AA0CB-1EC2-4ECC-AD56-777D394BA08F}" srcId="{2B0BD854-84E4-47C5-BC9E-73FA7F226F38}" destId="{54C2775D-522D-4C20-9C6F-60300B9B5DE0}" srcOrd="2" destOrd="0" parTransId="{62D376DC-8961-467D-B4EE-A966A9229537}" sibTransId="{1B460506-CBBC-4FE5-AF62-AAB10DD312A9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08932AE2-0231-4B55-BB36-4FFC5A6F4A2D}" type="presOf" srcId="{C2B3349B-C182-4815-9515-464DD02A6934}" destId="{87E659CA-8C4A-472D-AAC0-A2E1E71EF375}" srcOrd="0" destOrd="5" presId="urn:microsoft.com/office/officeart/2005/8/layout/list1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General rules for computing LQ controller</a:t>
          </a:r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08F7C181-E6FD-4D0D-A635-716A0061C7DA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4D6E2F4D-6485-490B-98AD-9C544AEC6E2D}" type="parTrans" cxnId="{EC8317A7-7CE2-41E4-9BB0-73EA167C4017}">
      <dgm:prSet/>
      <dgm:spPr/>
      <dgm:t>
        <a:bodyPr/>
        <a:lstStyle/>
        <a:p>
          <a:endParaRPr lang="it-IT"/>
        </a:p>
      </dgm:t>
    </dgm:pt>
    <dgm:pt modelId="{224F7DAB-98BE-487C-8903-6C0ABF38364B}" type="sibTrans" cxnId="{EC8317A7-7CE2-41E4-9BB0-73EA167C4017}">
      <dgm:prSet/>
      <dgm:spPr/>
      <dgm:t>
        <a:bodyPr/>
        <a:lstStyle/>
        <a:p>
          <a:endParaRPr lang="it-IT"/>
        </a:p>
      </dgm:t>
    </dgm:pt>
    <dgm:pt modelId="{21509418-FDE5-426B-ADC9-9D38C38C17F5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560B7B3-91A2-441E-89E6-E54D010C7CB3}" type="parTrans" cxnId="{8F3BE2C6-FA7F-4F10-90E1-EFFB62ADB97B}">
      <dgm:prSet/>
      <dgm:spPr/>
      <dgm:t>
        <a:bodyPr/>
        <a:lstStyle/>
        <a:p>
          <a:endParaRPr lang="it-IT"/>
        </a:p>
      </dgm:t>
    </dgm:pt>
    <dgm:pt modelId="{B55BAC72-6B8C-4D4F-A58B-44C45A256E34}" type="sibTrans" cxnId="{8F3BE2C6-FA7F-4F10-90E1-EFFB62ADB97B}">
      <dgm:prSet/>
      <dgm:spPr/>
      <dgm:t>
        <a:bodyPr/>
        <a:lstStyle/>
        <a:p>
          <a:endParaRPr lang="it-IT"/>
        </a:p>
      </dgm:t>
    </dgm:pt>
    <dgm:pt modelId="{756E53E6-B522-4F0E-BA7A-7FB617171FA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D5C9DCD3-F87B-4338-A339-9CBE10EAC2FB}" type="parTrans" cxnId="{70E2314E-DA98-4FD5-A1F2-1043B7D65A92}">
      <dgm:prSet/>
      <dgm:spPr/>
      <dgm:t>
        <a:bodyPr/>
        <a:lstStyle/>
        <a:p>
          <a:endParaRPr lang="it-IT"/>
        </a:p>
      </dgm:t>
    </dgm:pt>
    <dgm:pt modelId="{084E106A-BC4A-437C-B7CB-FBD380C2C596}" type="sibTrans" cxnId="{70E2314E-DA98-4FD5-A1F2-1043B7D65A92}">
      <dgm:prSet/>
      <dgm:spPr/>
      <dgm:t>
        <a:bodyPr/>
        <a:lstStyle/>
        <a:p>
          <a:endParaRPr lang="it-IT"/>
        </a:p>
      </dgm:t>
    </dgm:pt>
    <dgm:pt modelId="{2EF657BC-7611-4687-A20E-70D9C84C97F6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507A2ADC-A083-4E9B-8855-1F1031656BBB}" type="parTrans" cxnId="{3B4A8D6A-DA9D-41C5-BF17-DF2B3B488F90}">
      <dgm:prSet/>
      <dgm:spPr/>
      <dgm:t>
        <a:bodyPr/>
        <a:lstStyle/>
        <a:p>
          <a:endParaRPr lang="it-IT"/>
        </a:p>
      </dgm:t>
    </dgm:pt>
    <dgm:pt modelId="{C1EFEEA0-30F4-4C8B-A857-E79CDCDA39FC}" type="sibTrans" cxnId="{3B4A8D6A-DA9D-41C5-BF17-DF2B3B488F90}">
      <dgm:prSet/>
      <dgm:spPr/>
      <dgm:t>
        <a:bodyPr/>
        <a:lstStyle/>
        <a:p>
          <a:endParaRPr lang="it-IT"/>
        </a:p>
      </dgm:t>
    </dgm:pt>
    <dgm:pt modelId="{BC9F5283-A570-4CC2-B135-224386AF660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78F76D4E-54AD-4E2B-B284-05321813DF5B}" type="parTrans" cxnId="{F69CB5F9-0835-47D3-8DB7-58C46CFA2111}">
      <dgm:prSet/>
      <dgm:spPr/>
      <dgm:t>
        <a:bodyPr/>
        <a:lstStyle/>
        <a:p>
          <a:endParaRPr lang="it-IT"/>
        </a:p>
      </dgm:t>
    </dgm:pt>
    <dgm:pt modelId="{9A4C5495-B94E-4430-B10A-89C3D76192F7}" type="sibTrans" cxnId="{F69CB5F9-0835-47D3-8DB7-58C46CFA2111}">
      <dgm:prSet/>
      <dgm:spPr/>
      <dgm:t>
        <a:bodyPr/>
        <a:lstStyle/>
        <a:p>
          <a:endParaRPr lang="it-IT"/>
        </a:p>
      </dgm:t>
    </dgm:pt>
    <dgm:pt modelId="{D31B011B-12A0-428D-A7F2-1741FF08C432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6DD790D-FB62-4826-BCEE-CD9F5387407B}" type="parTrans" cxnId="{FCDCA1C2-32F2-4A8B-8968-57B907A2D3B5}">
      <dgm:prSet/>
      <dgm:spPr/>
      <dgm:t>
        <a:bodyPr/>
        <a:lstStyle/>
        <a:p>
          <a:endParaRPr lang="it-IT"/>
        </a:p>
      </dgm:t>
    </dgm:pt>
    <dgm:pt modelId="{95500DF5-2D69-4F6E-ABFC-AE1047C54EED}" type="sibTrans" cxnId="{FCDCA1C2-32F2-4A8B-8968-57B907A2D3B5}">
      <dgm:prSet/>
      <dgm:spPr/>
      <dgm:t>
        <a:bodyPr/>
        <a:lstStyle/>
        <a:p>
          <a:endParaRPr lang="it-IT"/>
        </a:p>
      </dgm:t>
    </dgm:pt>
    <dgm:pt modelId="{C2CAEA95-F254-4D80-B26C-BDEFBAD398CF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3D16D2A8-80E4-4261-8015-DF31CA87D79E}" type="parTrans" cxnId="{9D75FF1B-DA4B-4458-B34A-23F3A5DDF506}">
      <dgm:prSet/>
      <dgm:spPr/>
      <dgm:t>
        <a:bodyPr/>
        <a:lstStyle/>
        <a:p>
          <a:endParaRPr lang="it-IT"/>
        </a:p>
      </dgm:t>
    </dgm:pt>
    <dgm:pt modelId="{A075B4B4-6D8B-41CD-A425-09D2952F2E44}" type="sibTrans" cxnId="{9D75FF1B-DA4B-4458-B34A-23F3A5DDF506}">
      <dgm:prSet/>
      <dgm:spPr/>
      <dgm:t>
        <a:bodyPr/>
        <a:lstStyle/>
        <a:p>
          <a:endParaRPr lang="it-IT"/>
        </a:p>
      </dgm:t>
    </dgm:pt>
    <dgm:pt modelId="{A0053CDF-0F90-40D4-93C8-05FBB46639E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Q</a:t>
          </a:r>
        </a:p>
      </dgm:t>
    </dgm:pt>
    <dgm:pt modelId="{995B553A-7220-4990-9A01-29E5DE07110F}" type="parTrans" cxnId="{E88831F5-4E9F-42E6-B092-0FA5EAB7F8AB}">
      <dgm:prSet/>
      <dgm:spPr/>
      <dgm:t>
        <a:bodyPr/>
        <a:lstStyle/>
        <a:p>
          <a:endParaRPr lang="it-IT"/>
        </a:p>
      </dgm:t>
    </dgm:pt>
    <dgm:pt modelId="{3D283C0A-F0EA-46B3-BA75-E847F166CE92}" type="sibTrans" cxnId="{E88831F5-4E9F-42E6-B092-0FA5EAB7F8AB}">
      <dgm:prSet/>
      <dgm:spPr/>
      <dgm:t>
        <a:bodyPr/>
        <a:lstStyle/>
        <a:p>
          <a:endParaRPr lang="it-IT"/>
        </a:p>
      </dgm:t>
    </dgm:pt>
    <dgm:pt modelId="{0E8D3F18-E57C-4DDF-976F-9C71D1FC80F8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FC76105-3153-481F-A932-2689389BDB21}" type="parTrans" cxnId="{021949F0-816B-47FC-BD47-AC6BC5EC6B36}">
      <dgm:prSet/>
      <dgm:spPr/>
      <dgm:t>
        <a:bodyPr/>
        <a:lstStyle/>
        <a:p>
          <a:endParaRPr lang="it-IT"/>
        </a:p>
      </dgm:t>
    </dgm:pt>
    <dgm:pt modelId="{20379745-6852-47B3-AD83-3540DDA41B08}" type="sibTrans" cxnId="{021949F0-816B-47FC-BD47-AC6BC5EC6B36}">
      <dgm:prSet/>
      <dgm:spPr/>
      <dgm:t>
        <a:bodyPr/>
        <a:lstStyle/>
        <a:p>
          <a:endParaRPr lang="it-IT"/>
        </a:p>
      </dgm:t>
    </dgm:pt>
    <dgm:pt modelId="{1FFBFB09-FD0C-43CB-97A0-D98262488C9C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it-IT" sz="1800" b="1" dirty="0"/>
            <a:t>R</a:t>
          </a:r>
        </a:p>
      </dgm:t>
    </dgm:pt>
    <dgm:pt modelId="{CB44AEA8-50AE-4A46-A16A-A677BF100DD1}" type="parTrans" cxnId="{31689B50-6133-4DAC-B6BA-2F64FC07ECB4}">
      <dgm:prSet/>
      <dgm:spPr/>
      <dgm:t>
        <a:bodyPr/>
        <a:lstStyle/>
        <a:p>
          <a:endParaRPr lang="it-IT"/>
        </a:p>
      </dgm:t>
    </dgm:pt>
    <dgm:pt modelId="{2DD39134-A455-4473-AB9C-854828491B61}" type="sibTrans" cxnId="{31689B50-6133-4DAC-B6BA-2F64FC07ECB4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136046">
        <dgm:presLayoutVars>
          <dgm:bulletEnabled val="1"/>
        </dgm:presLayoutVars>
      </dgm:prSet>
      <dgm:spPr/>
    </dgm:pt>
  </dgm:ptLst>
  <dgm:cxnLst>
    <dgm:cxn modelId="{C27F230A-18ED-4D53-9CCC-D747B865AA46}" type="presOf" srcId="{D31B011B-12A0-428D-A7F2-1741FF08C432}" destId="{87E659CA-8C4A-472D-AAC0-A2E1E71EF375}" srcOrd="0" destOrd="8" presId="urn:microsoft.com/office/officeart/2005/8/layout/list1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9D75FF1B-DA4B-4458-B34A-23F3A5DDF506}" srcId="{2B0BD854-84E4-47C5-BC9E-73FA7F226F38}" destId="{C2CAEA95-F254-4D80-B26C-BDEFBAD398CF}" srcOrd="3" destOrd="0" parTransId="{3D16D2A8-80E4-4261-8015-DF31CA87D79E}" sibTransId="{A075B4B4-6D8B-41CD-A425-09D2952F2E44}"/>
    <dgm:cxn modelId="{5CBC0222-E18D-47D3-A99F-8FCF4937FBE0}" type="presOf" srcId="{1FFBFB09-FD0C-43CB-97A0-D98262488C9C}" destId="{87E659CA-8C4A-472D-AAC0-A2E1E71EF375}" srcOrd="0" destOrd="6" presId="urn:microsoft.com/office/officeart/2005/8/layout/list1"/>
    <dgm:cxn modelId="{A9EE802B-9D9C-4198-B9B0-0708025D5423}" type="presOf" srcId="{756E53E6-B522-4F0E-BA7A-7FB617171FA1}" destId="{87E659CA-8C4A-472D-AAC0-A2E1E71EF375}" srcOrd="0" destOrd="2" presId="urn:microsoft.com/office/officeart/2005/8/layout/list1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3B4A8D6A-DA9D-41C5-BF17-DF2B3B488F90}" srcId="{2B0BD854-84E4-47C5-BC9E-73FA7F226F38}" destId="{2EF657BC-7611-4687-A20E-70D9C84C97F6}" srcOrd="7" destOrd="0" parTransId="{507A2ADC-A083-4E9B-8855-1F1031656BBB}" sibTransId="{C1EFEEA0-30F4-4C8B-A857-E79CDCDA39FC}"/>
    <dgm:cxn modelId="{70E2314E-DA98-4FD5-A1F2-1043B7D65A92}" srcId="{2B0BD854-84E4-47C5-BC9E-73FA7F226F38}" destId="{756E53E6-B522-4F0E-BA7A-7FB617171FA1}" srcOrd="2" destOrd="0" parTransId="{D5C9DCD3-F87B-4338-A339-9CBE10EAC2FB}" sibTransId="{084E106A-BC4A-437C-B7CB-FBD380C2C596}"/>
    <dgm:cxn modelId="{31689B50-6133-4DAC-B6BA-2F64FC07ECB4}" srcId="{2B0BD854-84E4-47C5-BC9E-73FA7F226F38}" destId="{1FFBFB09-FD0C-43CB-97A0-D98262488C9C}" srcOrd="6" destOrd="0" parTransId="{CB44AEA8-50AE-4A46-A16A-A677BF100DD1}" sibTransId="{2DD39134-A455-4473-AB9C-854828491B61}"/>
    <dgm:cxn modelId="{59735474-2621-4A5C-AFE1-1869EAF193AD}" type="presOf" srcId="{BC9F5283-A570-4CC2-B135-224386AF6602}" destId="{87E659CA-8C4A-472D-AAC0-A2E1E71EF375}" srcOrd="0" destOrd="9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85CF527A-1E64-48C3-936A-F8C07EA02A1C}" type="presOf" srcId="{0E8D3F18-E57C-4DDF-976F-9C71D1FC80F8}" destId="{87E659CA-8C4A-472D-AAC0-A2E1E71EF375}" srcOrd="0" destOrd="4" presId="urn:microsoft.com/office/officeart/2005/8/layout/list1"/>
    <dgm:cxn modelId="{C61AD690-5A0E-471E-B2E7-EC07CF0BCBEA}" type="presOf" srcId="{A0053CDF-0F90-40D4-93C8-05FBB46639E1}" destId="{87E659CA-8C4A-472D-AAC0-A2E1E71EF375}" srcOrd="0" destOrd="5" presId="urn:microsoft.com/office/officeart/2005/8/layout/list1"/>
    <dgm:cxn modelId="{EC8317A7-7CE2-41E4-9BB0-73EA167C4017}" srcId="{2B0BD854-84E4-47C5-BC9E-73FA7F226F38}" destId="{08F7C181-E6FD-4D0D-A635-716A0061C7DA}" srcOrd="0" destOrd="0" parTransId="{4D6E2F4D-6485-490B-98AD-9C544AEC6E2D}" sibTransId="{224F7DAB-98BE-487C-8903-6C0ABF38364B}"/>
    <dgm:cxn modelId="{7F5A25A9-96C5-4695-AF10-9BAF7ABE56CC}" type="presOf" srcId="{08F7C181-E6FD-4D0D-A635-716A0061C7DA}" destId="{87E659CA-8C4A-472D-AAC0-A2E1E71EF375}" srcOrd="0" destOrd="0" presId="urn:microsoft.com/office/officeart/2005/8/layout/list1"/>
    <dgm:cxn modelId="{DDF11FC0-776B-4BA0-8078-42AF9B70C368}" type="presOf" srcId="{2EF657BC-7611-4687-A20E-70D9C84C97F6}" destId="{87E659CA-8C4A-472D-AAC0-A2E1E71EF375}" srcOrd="0" destOrd="7" presId="urn:microsoft.com/office/officeart/2005/8/layout/list1"/>
    <dgm:cxn modelId="{FCDCA1C2-32F2-4A8B-8968-57B907A2D3B5}" srcId="{2B0BD854-84E4-47C5-BC9E-73FA7F226F38}" destId="{D31B011B-12A0-428D-A7F2-1741FF08C432}" srcOrd="8" destOrd="0" parTransId="{36DD790D-FB62-4826-BCEE-CD9F5387407B}" sibTransId="{95500DF5-2D69-4F6E-ABFC-AE1047C54EED}"/>
    <dgm:cxn modelId="{8F3BE2C6-FA7F-4F10-90E1-EFFB62ADB97B}" srcId="{2B0BD854-84E4-47C5-BC9E-73FA7F226F38}" destId="{21509418-FDE5-426B-ADC9-9D38C38C17F5}" srcOrd="1" destOrd="0" parTransId="{1560B7B3-91A2-441E-89E6-E54D010C7CB3}" sibTransId="{B55BAC72-6B8C-4D4F-A58B-44C45A256E34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987F43D0-8062-4815-BB3E-81B01464E8D9}" type="presOf" srcId="{C2CAEA95-F254-4D80-B26C-BDEFBAD398CF}" destId="{87E659CA-8C4A-472D-AAC0-A2E1E71EF375}" srcOrd="0" destOrd="3" presId="urn:microsoft.com/office/officeart/2005/8/layout/list1"/>
    <dgm:cxn modelId="{B063ABE9-5E07-49CD-8B42-E19D85C00FBD}" type="presOf" srcId="{21509418-FDE5-426B-ADC9-9D38C38C17F5}" destId="{87E659CA-8C4A-472D-AAC0-A2E1E71EF375}" srcOrd="0" destOrd="1" presId="urn:microsoft.com/office/officeart/2005/8/layout/list1"/>
    <dgm:cxn modelId="{021949F0-816B-47FC-BD47-AC6BC5EC6B36}" srcId="{2B0BD854-84E4-47C5-BC9E-73FA7F226F38}" destId="{0E8D3F18-E57C-4DDF-976F-9C71D1FC80F8}" srcOrd="4" destOrd="0" parTransId="{CFC76105-3153-481F-A932-2689389BDB21}" sibTransId="{20379745-6852-47B3-AD83-3540DDA41B08}"/>
    <dgm:cxn modelId="{E88831F5-4E9F-42E6-B092-0FA5EAB7F8AB}" srcId="{2B0BD854-84E4-47C5-BC9E-73FA7F226F38}" destId="{A0053CDF-0F90-40D4-93C8-05FBB46639E1}" srcOrd="5" destOrd="0" parTransId="{995B553A-7220-4990-9A01-29E5DE07110F}" sibTransId="{3D283C0A-F0EA-46B3-BA75-E847F166CE92}"/>
    <dgm:cxn modelId="{F69CB5F9-0835-47D3-8DB7-58C46CFA2111}" srcId="{2B0BD854-84E4-47C5-BC9E-73FA7F226F38}" destId="{BC9F5283-A570-4CC2-B135-224386AF6602}" srcOrd="9" destOrd="0" parTransId="{78F76D4E-54AD-4E2B-B284-05321813DF5B}" sibTransId="{9A4C5495-B94E-4430-B10A-89C3D76192F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D93FFD3B-D9AD-40F7-B891-80CFCE9396E3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𝑠𝑎𝑚𝑝𝑙𝑖𝑛𝑔&gt;2∗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𝑐</a:t>
              </a:r>
              <a:endParaRPr lang="it-IT" sz="1800" b="0" dirty="0"/>
            </a:p>
          </dgm:t>
        </dgm:pt>
      </mc:Fallback>
    </mc:AlternateConten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pPr>
            <a:lnSpc>
              <a:spcPct val="150000"/>
            </a:lnSpc>
          </a:pPr>
          <a:endParaRPr lang="it-IT" sz="1800" b="1" dirty="0"/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0793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E3A07BC5-FAEE-4BCD-A170-FF62F723A467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𝑇_𝑠𝑎𝑚𝑝𝑙𝑖𝑛𝑔=(2∗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𝜋)/𝜔_</a:t>
              </a:r>
              <a:r>
                <a:rPr lang="it-IT" sz="1800" b="0" i="0">
                  <a:latin typeface="Cambria Math" panose="02040503050406030204" pitchFamily="18" charset="0"/>
                </a:rPr>
                <a:t>𝑐 =0,0793 𝑠</a:t>
              </a:r>
              <a:endParaRPr lang="it-IT" sz="1800" b="0" dirty="0"/>
            </a:p>
          </dgm:t>
        </dgm:pt>
      </mc:Fallback>
    </mc:AlternateConten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664CD891-870E-4D63-AEEB-86EEA97D88A1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𝜔_</a:t>
              </a:r>
              <a:r>
                <a:rPr lang="it-IT" sz="1800" b="0" i="0">
                  <a:latin typeface="Cambria Math" panose="02040503050406030204" pitchFamily="18" charset="0"/>
                </a:rPr>
                <a:t>𝑠𝑎𝑚𝑝𝑙𝑖𝑛𝑔=2∗</a:t>
              </a:r>
              <a:r>
                <a:rPr lang="it-IT" sz="1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𝜋∗𝑓_𝑠𝑎𝑚𝑝𝑙𝑖𝑛𝑔=(2∗𝜋)/𝑇_𝑠𝑎𝑚𝑝𝑙𝑖𝑛𝑔 </a:t>
              </a:r>
              <a:endParaRPr lang="it-IT" sz="1800" b="0" dirty="0"/>
            </a:p>
          </dgm:t>
        </dgm:pt>
      </mc:Fallback>
    </mc:AlternateConten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 xmlns:a14="http://schemas.microsoft.com/office/drawing/2010/main">
      <mc:Choice Requires="a14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𝑠𝑎𝑚𝑝𝑙𝑖𝑛𝑔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800" b="0" i="1" smtClean="0">
                                <a:latin typeface="Cambria Math" panose="02040503050406030204" pitchFamily="18" charset="0"/>
                              </a:rPr>
                              <m:t>𝑠𝑎𝑚𝑝𝑙𝑖𝑛𝑔</m:t>
                            </m:r>
                          </m:sub>
                        </m:sSub>
                      </m:den>
                    </m:f>
                  </m:oMath>
                </m:oMathPara>
              </a14:m>
              <a:endParaRPr lang="it-IT" sz="1800" b="0" dirty="0"/>
            </a:p>
          </dgm:t>
        </dgm:pt>
      </mc:Choice>
      <mc:Fallback xmlns="">
        <dgm:pt modelId="{90CC7AC0-7ACD-4331-90C0-B5ED0E30BFF2}">
          <dgm:prSet custT="1"/>
          <dgm:spPr/>
          <dgm:t>
            <a:bodyPr/>
            <a:lstStyle/>
            <a:p>
              <a:pPr>
                <a:lnSpc>
                  <a:spcPct val="150000"/>
                </a:lnSpc>
              </a:pPr>
              <a:r>
                <a:rPr lang="it-IT" sz="1800" b="0" i="0">
                  <a:latin typeface="Cambria Math" panose="02040503050406030204" pitchFamily="18" charset="0"/>
                </a:rPr>
                <a:t>𝑓_𝑠𝑎𝑚𝑝𝑙𝑖𝑛𝑔=1/𝑇_𝑠𝑎𝑚𝑝𝑙𝑖𝑛𝑔 </a:t>
              </a:r>
              <a:endParaRPr lang="it-IT" sz="1800" b="0" dirty="0"/>
            </a:p>
          </dgm:t>
        </dgm:pt>
      </mc:Fallback>
    </mc:AlternateConten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455450DA-7D7F-4E7C-9E6C-5BDCE7D154F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0BD854-84E4-47C5-BC9E-73FA7F226F38}">
      <dgm:prSet custT="1"/>
      <dgm:spPr/>
      <dgm:t>
        <a:bodyPr/>
        <a:lstStyle/>
        <a:p>
          <a:r>
            <a:rPr lang="it-IT" sz="2400" dirty="0"/>
            <a:t>Shannon </a:t>
          </a:r>
          <a:r>
            <a:rPr lang="it-IT" sz="2400" dirty="0" err="1"/>
            <a:t>Theorem</a:t>
          </a:r>
          <a:endParaRPr lang="it-IT" sz="2400" dirty="0"/>
        </a:p>
      </dgm:t>
    </dgm:pt>
    <dgm:pt modelId="{BEAE0039-45B0-449A-BD70-37BCF84D857B}" type="parTrans" cxnId="{FFFAF032-EBC4-42A1-AC96-C6AF48A21443}">
      <dgm:prSet/>
      <dgm:spPr/>
      <dgm:t>
        <a:bodyPr/>
        <a:lstStyle/>
        <a:p>
          <a:endParaRPr lang="it-IT"/>
        </a:p>
      </dgm:t>
    </dgm:pt>
    <dgm:pt modelId="{A481E902-245F-46F3-868A-DAB3AFD60335}" type="sibTrans" cxnId="{FFFAF032-EBC4-42A1-AC96-C6AF48A21443}">
      <dgm:prSet/>
      <dgm:spPr/>
      <dgm:t>
        <a:bodyPr/>
        <a:lstStyle/>
        <a:p>
          <a:endParaRPr lang="it-IT"/>
        </a:p>
      </dgm:t>
    </dgm:pt>
    <dgm:pt modelId="{D93FFD3B-D9AD-40F7-B891-80CFCE9396E3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0273661-F344-4FAB-8E0E-9D7CFB480B5C}" type="parTrans" cxnId="{FC96F73F-93E2-47FE-B089-45B535DB003C}">
      <dgm:prSet/>
      <dgm:spPr/>
      <dgm:t>
        <a:bodyPr/>
        <a:lstStyle/>
        <a:p>
          <a:endParaRPr lang="it-IT"/>
        </a:p>
      </dgm:t>
    </dgm:pt>
    <dgm:pt modelId="{63FC3B20-ACEE-48F6-A933-8A34E4188977}" type="sibTrans" cxnId="{FC96F73F-93E2-47FE-B089-45B535DB003C}">
      <dgm:prSet/>
      <dgm:spPr/>
      <dgm:t>
        <a:bodyPr/>
        <a:lstStyle/>
        <a:p>
          <a:endParaRPr lang="it-IT"/>
        </a:p>
      </dgm:t>
    </dgm:pt>
    <dgm:pt modelId="{DFF4B1C2-45D2-43FC-957F-C77F314D9C1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616F453-FFA0-4D66-81B7-B5764F1EA306}" type="parTrans" cxnId="{CCB9D197-54F3-46FB-BEFC-ACD4C104AC21}">
      <dgm:prSet/>
      <dgm:spPr/>
      <dgm:t>
        <a:bodyPr/>
        <a:lstStyle/>
        <a:p>
          <a:endParaRPr lang="it-IT"/>
        </a:p>
      </dgm:t>
    </dgm:pt>
    <dgm:pt modelId="{A4E8F346-4603-4FD4-A878-7276AD1AC7E1}" type="sibTrans" cxnId="{CCB9D197-54F3-46FB-BEFC-ACD4C104AC21}">
      <dgm:prSet/>
      <dgm:spPr/>
      <dgm:t>
        <a:bodyPr/>
        <a:lstStyle/>
        <a:p>
          <a:endParaRPr lang="it-IT"/>
        </a:p>
      </dgm:t>
    </dgm:pt>
    <dgm:pt modelId="{4E47D28E-C1C1-47B7-B61C-26F0B420605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9FE79EE6-133D-4E6C-85AD-2F5FF3464EF1}" type="parTrans" cxnId="{B7CDE29D-CC34-4AE5-A3E4-5856DB69D72F}">
      <dgm:prSet/>
      <dgm:spPr/>
      <dgm:t>
        <a:bodyPr/>
        <a:lstStyle/>
        <a:p>
          <a:endParaRPr lang="it-IT"/>
        </a:p>
      </dgm:t>
    </dgm:pt>
    <dgm:pt modelId="{33BD7C5C-C16F-47FD-A863-D61E1D508725}" type="sibTrans" cxnId="{B7CDE29D-CC34-4AE5-A3E4-5856DB69D72F}">
      <dgm:prSet/>
      <dgm:spPr/>
      <dgm:t>
        <a:bodyPr/>
        <a:lstStyle/>
        <a:p>
          <a:endParaRPr lang="it-IT"/>
        </a:p>
      </dgm:t>
    </dgm:pt>
    <dgm:pt modelId="{BDDF01C0-9350-4A07-8D8B-FCE3B542B2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1F496AE2-3E86-4A55-9737-DF055A4A5FF7}" type="parTrans" cxnId="{3D0CE354-6129-43F8-A41F-AF99FCF93221}">
      <dgm:prSet/>
      <dgm:spPr/>
      <dgm:t>
        <a:bodyPr/>
        <a:lstStyle/>
        <a:p>
          <a:endParaRPr lang="it-IT"/>
        </a:p>
      </dgm:t>
    </dgm:pt>
    <dgm:pt modelId="{5E5EF368-B694-46E1-8719-BA5D9B224029}" type="sibTrans" cxnId="{3D0CE354-6129-43F8-A41F-AF99FCF93221}">
      <dgm:prSet/>
      <dgm:spPr/>
      <dgm:t>
        <a:bodyPr/>
        <a:lstStyle/>
        <a:p>
          <a:endParaRPr lang="it-IT"/>
        </a:p>
      </dgm:t>
    </dgm:pt>
    <dgm:pt modelId="{E3858162-1167-40C1-858F-3BB03269EDB9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3577C6F1-30B4-4D74-847D-183A109F7977}" type="parTrans" cxnId="{F547F828-7502-4295-866E-AE6926706C15}">
      <dgm:prSet/>
      <dgm:spPr/>
      <dgm:t>
        <a:bodyPr/>
        <a:lstStyle/>
        <a:p>
          <a:endParaRPr lang="it-IT"/>
        </a:p>
      </dgm:t>
    </dgm:pt>
    <dgm:pt modelId="{843FEBA9-7668-4692-8B92-0B989536564C}" type="sibTrans" cxnId="{F547F828-7502-4295-866E-AE6926706C15}">
      <dgm:prSet/>
      <dgm:spPr/>
      <dgm:t>
        <a:bodyPr/>
        <a:lstStyle/>
        <a:p>
          <a:endParaRPr lang="it-IT"/>
        </a:p>
      </dgm:t>
    </dgm:pt>
    <dgm:pt modelId="{A52AA7FF-6F14-4AA9-B4DA-4DA3995AE82B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A8EA65CF-628F-4B64-9AD2-69F032AA9029}" type="parTrans" cxnId="{F4FFB40C-1909-4D68-9713-5DB1588CF3CB}">
      <dgm:prSet/>
      <dgm:spPr/>
      <dgm:t>
        <a:bodyPr/>
        <a:lstStyle/>
        <a:p>
          <a:endParaRPr lang="it-IT"/>
        </a:p>
      </dgm:t>
    </dgm:pt>
    <dgm:pt modelId="{728E089C-A9A2-42DC-A8AF-3A11311E8FF3}" type="sibTrans" cxnId="{F4FFB40C-1909-4D68-9713-5DB1588CF3CB}">
      <dgm:prSet/>
      <dgm:spPr/>
      <dgm:t>
        <a:bodyPr/>
        <a:lstStyle/>
        <a:p>
          <a:endParaRPr lang="it-IT"/>
        </a:p>
      </dgm:t>
    </dgm:pt>
    <dgm:pt modelId="{E3A07BC5-FAEE-4BCD-A170-FF62F723A467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C39894A3-F3E8-4E00-A06F-E6A67107C9A5}" type="parTrans" cxnId="{D79B38BA-A4BE-4396-94E3-E09ADD0BD8D3}">
      <dgm:prSet/>
      <dgm:spPr/>
      <dgm:t>
        <a:bodyPr/>
        <a:lstStyle/>
        <a:p>
          <a:endParaRPr lang="it-IT"/>
        </a:p>
      </dgm:t>
    </dgm:pt>
    <dgm:pt modelId="{9713484A-0FB6-4E90-829F-8BB255F99637}" type="sibTrans" cxnId="{D79B38BA-A4BE-4396-94E3-E09ADD0BD8D3}">
      <dgm:prSet/>
      <dgm:spPr/>
      <dgm:t>
        <a:bodyPr/>
        <a:lstStyle/>
        <a:p>
          <a:endParaRPr lang="it-IT"/>
        </a:p>
      </dgm:t>
    </dgm:pt>
    <dgm:pt modelId="{664CD891-870E-4D63-AEEB-86EEA97D88A1}">
      <dgm:prSet custT="1"/>
      <dgm:spPr/>
      <dgm:t>
        <a:bodyPr/>
        <a:lstStyle/>
        <a:p>
          <a:r>
            <a:rPr lang="it-IT">
              <a:noFill/>
            </a:rPr>
            <a:t> </a:t>
          </a:r>
        </a:p>
      </dgm:t>
    </dgm:pt>
    <dgm:pt modelId="{6E4C9459-7F35-4E26-B320-FDFE9A220DD5}" type="parTrans" cxnId="{A06DC9FF-9DD2-44EF-8148-9BA4122F7B5B}">
      <dgm:prSet/>
      <dgm:spPr/>
      <dgm:t>
        <a:bodyPr/>
        <a:lstStyle/>
        <a:p>
          <a:endParaRPr lang="it-IT"/>
        </a:p>
      </dgm:t>
    </dgm:pt>
    <dgm:pt modelId="{234F25F4-C8D1-4815-8F38-CDAC322436A7}" type="sibTrans" cxnId="{A06DC9FF-9DD2-44EF-8148-9BA4122F7B5B}">
      <dgm:prSet/>
      <dgm:spPr/>
      <dgm:t>
        <a:bodyPr/>
        <a:lstStyle/>
        <a:p>
          <a:endParaRPr lang="it-IT"/>
        </a:p>
      </dgm:t>
    </dgm:pt>
    <dgm:pt modelId="{90CC7AC0-7ACD-4331-90C0-B5ED0E30BFF2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it-IT">
              <a:noFill/>
            </a:rPr>
            <a:t> </a:t>
          </a:r>
        </a:p>
      </dgm:t>
    </dgm:pt>
    <dgm:pt modelId="{43E1A7D2-EF42-45F7-BF8D-36700D7960D4}" type="parTrans" cxnId="{5883BE1E-F6A2-43E5-802C-ABCC6435FFBE}">
      <dgm:prSet/>
      <dgm:spPr/>
      <dgm:t>
        <a:bodyPr/>
        <a:lstStyle/>
        <a:p>
          <a:endParaRPr lang="it-IT"/>
        </a:p>
      </dgm:t>
    </dgm:pt>
    <dgm:pt modelId="{03D1AE65-74F8-43F0-A570-9E91E92119EA}" type="sibTrans" cxnId="{5883BE1E-F6A2-43E5-802C-ABCC6435FFBE}">
      <dgm:prSet/>
      <dgm:spPr/>
      <dgm:t>
        <a:bodyPr/>
        <a:lstStyle/>
        <a:p>
          <a:endParaRPr lang="it-IT"/>
        </a:p>
      </dgm:t>
    </dgm:pt>
    <dgm:pt modelId="{B708E668-79E3-44BC-AFAF-3631B0DA6E7B}" type="pres">
      <dgm:prSet presAssocID="{455450DA-7D7F-4E7C-9E6C-5BDCE7D154FC}" presName="linear" presStyleCnt="0">
        <dgm:presLayoutVars>
          <dgm:dir/>
          <dgm:animLvl val="lvl"/>
          <dgm:resizeHandles val="exact"/>
        </dgm:presLayoutVars>
      </dgm:prSet>
      <dgm:spPr/>
    </dgm:pt>
    <dgm:pt modelId="{CE033F41-63B2-4736-8ECA-343D23A4A201}" type="pres">
      <dgm:prSet presAssocID="{2B0BD854-84E4-47C5-BC9E-73FA7F226F38}" presName="parentLin" presStyleCnt="0"/>
      <dgm:spPr/>
    </dgm:pt>
    <dgm:pt modelId="{C40F49FB-B7DB-47B9-8C56-BA80DF2BBBE3}" type="pres">
      <dgm:prSet presAssocID="{2B0BD854-84E4-47C5-BC9E-73FA7F226F38}" presName="parentLeftMargin" presStyleLbl="node1" presStyleIdx="0" presStyleCnt="1"/>
      <dgm:spPr/>
    </dgm:pt>
    <dgm:pt modelId="{18D1E0BD-EB6F-4B7F-A153-5DA7CC7C921B}" type="pres">
      <dgm:prSet presAssocID="{2B0BD854-84E4-47C5-BC9E-73FA7F226F38}" presName="parentText" presStyleLbl="node1" presStyleIdx="0" presStyleCnt="1" custScaleX="93960" custScaleY="305826" custLinFactY="14361" custLinFactNeighborX="3623" custLinFactNeighborY="100000">
        <dgm:presLayoutVars>
          <dgm:chMax val="0"/>
          <dgm:bulletEnabled val="1"/>
        </dgm:presLayoutVars>
      </dgm:prSet>
      <dgm:spPr/>
    </dgm:pt>
    <dgm:pt modelId="{ABF0DAFC-1A52-41E6-A752-DCB3BA0A54C8}" type="pres">
      <dgm:prSet presAssocID="{2B0BD854-84E4-47C5-BC9E-73FA7F226F38}" presName="negativeSpace" presStyleCnt="0"/>
      <dgm:spPr/>
    </dgm:pt>
    <dgm:pt modelId="{87E659CA-8C4A-472D-AAC0-A2E1E71EF375}" type="pres">
      <dgm:prSet presAssocID="{2B0BD854-84E4-47C5-BC9E-73FA7F226F38}" presName="childText" presStyleLbl="conFgAcc1" presStyleIdx="0" presStyleCnt="1" custScaleY="91661" custLinFactY="6249" custLinFactNeighborX="0" custLinFactNeighborY="100000">
        <dgm:presLayoutVars>
          <dgm:bulletEnabled val="1"/>
        </dgm:presLayoutVars>
      </dgm:prSet>
      <dgm:spPr/>
    </dgm:pt>
  </dgm:ptLst>
  <dgm:cxnLst>
    <dgm:cxn modelId="{F4FFB40C-1909-4D68-9713-5DB1588CF3CB}" srcId="{2B0BD854-84E4-47C5-BC9E-73FA7F226F38}" destId="{A52AA7FF-6F14-4AA9-B4DA-4DA3995AE82B}" srcOrd="8" destOrd="0" parTransId="{A8EA65CF-628F-4B64-9AD2-69F032AA9029}" sibTransId="{728E089C-A9A2-42DC-A8AF-3A11311E8FF3}"/>
    <dgm:cxn modelId="{D5C3F518-DE74-445E-AABB-EE59278FCC3F}" type="presOf" srcId="{2B0BD854-84E4-47C5-BC9E-73FA7F226F38}" destId="{18D1E0BD-EB6F-4B7F-A153-5DA7CC7C921B}" srcOrd="1" destOrd="0" presId="urn:microsoft.com/office/officeart/2005/8/layout/list1"/>
    <dgm:cxn modelId="{5883BE1E-F6A2-43E5-802C-ABCC6435FFBE}" srcId="{2B0BD854-84E4-47C5-BC9E-73FA7F226F38}" destId="{90CC7AC0-7ACD-4331-90C0-B5ED0E30BFF2}" srcOrd="0" destOrd="0" parTransId="{43E1A7D2-EF42-45F7-BF8D-36700D7960D4}" sibTransId="{03D1AE65-74F8-43F0-A570-9E91E92119EA}"/>
    <dgm:cxn modelId="{F547F828-7502-4295-866E-AE6926706C15}" srcId="{2B0BD854-84E4-47C5-BC9E-73FA7F226F38}" destId="{E3858162-1167-40C1-858F-3BB03269EDB9}" srcOrd="7" destOrd="0" parTransId="{3577C6F1-30B4-4D74-847D-183A109F7977}" sibTransId="{843FEBA9-7668-4692-8B92-0B989536564C}"/>
    <dgm:cxn modelId="{FFFAF032-EBC4-42A1-AC96-C6AF48A21443}" srcId="{455450DA-7D7F-4E7C-9E6C-5BDCE7D154FC}" destId="{2B0BD854-84E4-47C5-BC9E-73FA7F226F38}" srcOrd="0" destOrd="0" parTransId="{BEAE0039-45B0-449A-BD70-37BCF84D857B}" sibTransId="{A481E902-245F-46F3-868A-DAB3AFD60335}"/>
    <dgm:cxn modelId="{C6B5E035-EA02-4CC6-885E-2376E7B75741}" type="presOf" srcId="{DFF4B1C2-45D2-43FC-957F-C77F314D9C17}" destId="{87E659CA-8C4A-472D-AAC0-A2E1E71EF375}" srcOrd="0" destOrd="4" presId="urn:microsoft.com/office/officeart/2005/8/layout/list1"/>
    <dgm:cxn modelId="{B47C2F3A-5E07-4712-81FF-98A6818B3A84}" type="presOf" srcId="{E3A07BC5-FAEE-4BCD-A170-FF62F723A467}" destId="{87E659CA-8C4A-472D-AAC0-A2E1E71EF375}" srcOrd="0" destOrd="3" presId="urn:microsoft.com/office/officeart/2005/8/layout/list1"/>
    <dgm:cxn modelId="{FC96F73F-93E2-47FE-B089-45B535DB003C}" srcId="{2B0BD854-84E4-47C5-BC9E-73FA7F226F38}" destId="{D93FFD3B-D9AD-40F7-B891-80CFCE9396E3}" srcOrd="2" destOrd="0" parTransId="{30273661-F344-4FAB-8E0E-9D7CFB480B5C}" sibTransId="{63FC3B20-ACEE-48F6-A933-8A34E4188977}"/>
    <dgm:cxn modelId="{09A37661-809C-4A1E-95B0-427C88582544}" type="presOf" srcId="{4E47D28E-C1C1-47B7-B61C-26F0B4206059}" destId="{87E659CA-8C4A-472D-AAC0-A2E1E71EF375}" srcOrd="0" destOrd="5" presId="urn:microsoft.com/office/officeart/2005/8/layout/list1"/>
    <dgm:cxn modelId="{ED8B754A-F47B-41E3-A30F-36412FEF9790}" type="presOf" srcId="{E3858162-1167-40C1-858F-3BB03269EDB9}" destId="{87E659CA-8C4A-472D-AAC0-A2E1E71EF375}" srcOrd="0" destOrd="7" presId="urn:microsoft.com/office/officeart/2005/8/layout/list1"/>
    <dgm:cxn modelId="{3D0CE354-6129-43F8-A41F-AF99FCF93221}" srcId="{2B0BD854-84E4-47C5-BC9E-73FA7F226F38}" destId="{BDDF01C0-9350-4A07-8D8B-FCE3B542B267}" srcOrd="6" destOrd="0" parTransId="{1F496AE2-3E86-4A55-9737-DF055A4A5FF7}" sibTransId="{5E5EF368-B694-46E1-8719-BA5D9B224029}"/>
    <dgm:cxn modelId="{9B385D56-0A33-4295-8AD4-DA27E93C647D}" type="presOf" srcId="{90CC7AC0-7ACD-4331-90C0-B5ED0E30BFF2}" destId="{87E659CA-8C4A-472D-AAC0-A2E1E71EF375}" srcOrd="0" destOrd="0" presId="urn:microsoft.com/office/officeart/2005/8/layout/list1"/>
    <dgm:cxn modelId="{8C7E9E79-D685-4CC1-9AC6-95189C605E41}" type="presOf" srcId="{2B0BD854-84E4-47C5-BC9E-73FA7F226F38}" destId="{C40F49FB-B7DB-47B9-8C56-BA80DF2BBBE3}" srcOrd="0" destOrd="0" presId="urn:microsoft.com/office/officeart/2005/8/layout/list1"/>
    <dgm:cxn modelId="{AA161483-6600-46E1-A1AD-36C8B6D3BCDA}" type="presOf" srcId="{D93FFD3B-D9AD-40F7-B891-80CFCE9396E3}" destId="{87E659CA-8C4A-472D-AAC0-A2E1E71EF375}" srcOrd="0" destOrd="2" presId="urn:microsoft.com/office/officeart/2005/8/layout/list1"/>
    <dgm:cxn modelId="{3EA8F484-C4A3-45D8-AD08-A0F0264F8E6A}" type="presOf" srcId="{664CD891-870E-4D63-AEEB-86EEA97D88A1}" destId="{87E659CA-8C4A-472D-AAC0-A2E1E71EF375}" srcOrd="0" destOrd="1" presId="urn:microsoft.com/office/officeart/2005/8/layout/list1"/>
    <dgm:cxn modelId="{59693687-8085-4C31-9989-ACBC3B60F586}" type="presOf" srcId="{BDDF01C0-9350-4A07-8D8B-FCE3B542B267}" destId="{87E659CA-8C4A-472D-AAC0-A2E1E71EF375}" srcOrd="0" destOrd="6" presId="urn:microsoft.com/office/officeart/2005/8/layout/list1"/>
    <dgm:cxn modelId="{CCB9D197-54F3-46FB-BEFC-ACD4C104AC21}" srcId="{2B0BD854-84E4-47C5-BC9E-73FA7F226F38}" destId="{DFF4B1C2-45D2-43FC-957F-C77F314D9C17}" srcOrd="4" destOrd="0" parTransId="{C616F453-FFA0-4D66-81B7-B5764F1EA306}" sibTransId="{A4E8F346-4603-4FD4-A878-7276AD1AC7E1}"/>
    <dgm:cxn modelId="{B7CDE29D-CC34-4AE5-A3E4-5856DB69D72F}" srcId="{2B0BD854-84E4-47C5-BC9E-73FA7F226F38}" destId="{4E47D28E-C1C1-47B7-B61C-26F0B4206059}" srcOrd="5" destOrd="0" parTransId="{9FE79EE6-133D-4E6C-85AD-2F5FF3464EF1}" sibTransId="{33BD7C5C-C16F-47FD-A863-D61E1D508725}"/>
    <dgm:cxn modelId="{D79B38BA-A4BE-4396-94E3-E09ADD0BD8D3}" srcId="{2B0BD854-84E4-47C5-BC9E-73FA7F226F38}" destId="{E3A07BC5-FAEE-4BCD-A170-FF62F723A467}" srcOrd="3" destOrd="0" parTransId="{C39894A3-F3E8-4E00-A06F-E6A67107C9A5}" sibTransId="{9713484A-0FB6-4E90-829F-8BB255F99637}"/>
    <dgm:cxn modelId="{6529E8CB-1A5A-437D-AAFF-A64BCF2398AA}" type="presOf" srcId="{455450DA-7D7F-4E7C-9E6C-5BDCE7D154FC}" destId="{B708E668-79E3-44BC-AFAF-3631B0DA6E7B}" srcOrd="0" destOrd="0" presId="urn:microsoft.com/office/officeart/2005/8/layout/list1"/>
    <dgm:cxn modelId="{FCDD4DF8-C9AE-4CDD-BEBE-0D5E1060C194}" type="presOf" srcId="{A52AA7FF-6F14-4AA9-B4DA-4DA3995AE82B}" destId="{87E659CA-8C4A-472D-AAC0-A2E1E71EF375}" srcOrd="0" destOrd="8" presId="urn:microsoft.com/office/officeart/2005/8/layout/list1"/>
    <dgm:cxn modelId="{A06DC9FF-9DD2-44EF-8148-9BA4122F7B5B}" srcId="{2B0BD854-84E4-47C5-BC9E-73FA7F226F38}" destId="{664CD891-870E-4D63-AEEB-86EEA97D88A1}" srcOrd="1" destOrd="0" parTransId="{6E4C9459-7F35-4E26-B320-FDFE9A220DD5}" sibTransId="{234F25F4-C8D1-4815-8F38-CDAC322436A7}"/>
    <dgm:cxn modelId="{36B088A9-3EC5-45BC-97C4-13063BA6A572}" type="presParOf" srcId="{B708E668-79E3-44BC-AFAF-3631B0DA6E7B}" destId="{CE033F41-63B2-4736-8ECA-343D23A4A201}" srcOrd="0" destOrd="0" presId="urn:microsoft.com/office/officeart/2005/8/layout/list1"/>
    <dgm:cxn modelId="{A667733F-8EFB-4A5C-B023-889076C5B7BC}" type="presParOf" srcId="{CE033F41-63B2-4736-8ECA-343D23A4A201}" destId="{C40F49FB-B7DB-47B9-8C56-BA80DF2BBBE3}" srcOrd="0" destOrd="0" presId="urn:microsoft.com/office/officeart/2005/8/layout/list1"/>
    <dgm:cxn modelId="{1A137B4F-A09F-48AE-A464-810173CD0127}" type="presParOf" srcId="{CE033F41-63B2-4736-8ECA-343D23A4A201}" destId="{18D1E0BD-EB6F-4B7F-A153-5DA7CC7C921B}" srcOrd="1" destOrd="0" presId="urn:microsoft.com/office/officeart/2005/8/layout/list1"/>
    <dgm:cxn modelId="{6FE920BA-CF70-436A-9F9B-9F0FBE3DA05B}" type="presParOf" srcId="{B708E668-79E3-44BC-AFAF-3631B0DA6E7B}" destId="{ABF0DAFC-1A52-41E6-A752-DCB3BA0A54C8}" srcOrd="1" destOrd="0" presId="urn:microsoft.com/office/officeart/2005/8/layout/list1"/>
    <dgm:cxn modelId="{ED6F1EE1-0D78-48F5-B4C6-148DE41BDB98}" type="presParOf" srcId="{B708E668-79E3-44BC-AFAF-3631B0DA6E7B}" destId="{87E659CA-8C4A-472D-AAC0-A2E1E71EF375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9224"/>
          <a:ext cx="5433551" cy="39845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479983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States: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: Pitch angle [rad]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3</m:t>
                  </m:r>
                </m:sub>
              </m:sSub>
            </m:oMath>
          </a14:m>
          <a:r>
            <a:rPr lang="it-IT" sz="1800" b="0" kern="1200" dirty="0"/>
            <a:t>: Pitch rate [rad/s]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[m]</a:t>
          </a: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Inputs: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: Elevator angle [rad]</a:t>
          </a:r>
        </a:p>
      </dsp:txBody>
      <dsp:txXfrm>
        <a:off x="0" y="349224"/>
        <a:ext cx="5433551" cy="3984569"/>
      </dsp:txXfrm>
    </dsp:sp>
    <dsp:sp modelId="{18D1E0BD-EB6F-4B7F-A153-5DA7CC7C921B}">
      <dsp:nvSpPr>
        <dsp:cNvPr id="0" name=""/>
        <dsp:cNvSpPr/>
      </dsp:nvSpPr>
      <dsp:spPr>
        <a:xfrm>
          <a:off x="281245" y="157346"/>
          <a:ext cx="3570265" cy="4148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Variables</a:t>
          </a:r>
          <a:endParaRPr lang="it-IT" sz="2400" kern="1200" dirty="0"/>
        </a:p>
      </dsp:txBody>
      <dsp:txXfrm>
        <a:off x="301494" y="177595"/>
        <a:ext cx="3529767" cy="3743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</a:t>
          </a:r>
          <a:r>
            <a:rPr lang="it-IT" sz="2400" kern="1200" dirty="0" err="1"/>
            <a:t>Altitude</a:t>
          </a:r>
          <a:endParaRPr lang="it-IT" sz="2400" kern="1200" dirty="0"/>
        </a:p>
      </dsp:txBody>
      <dsp:txXfrm>
        <a:off x="621559" y="181610"/>
        <a:ext cx="9362499" cy="3775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Rate</a:t>
          </a:r>
        </a:p>
      </dsp:txBody>
      <dsp:txXfrm>
        <a:off x="621559" y="181610"/>
        <a:ext cx="9362499" cy="3775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MPC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based</a:t>
          </a:r>
          <a:r>
            <a:rPr lang="it-IT" sz="1800" kern="1200" dirty="0"/>
            <a:t> on cost </a:t>
          </a:r>
          <a:r>
            <a:rPr lang="it-IT" sz="1800" kern="1200" dirty="0" err="1"/>
            <a:t>minimization</a:t>
          </a:r>
          <a:r>
            <a:rPr lang="it-IT" sz="1800" kern="1200" dirty="0"/>
            <a:t> in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steps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AS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always</a:t>
          </a:r>
          <a:r>
            <a:rPr lang="it-IT" sz="1800" kern="1200" dirty="0"/>
            <a:t> </a:t>
          </a:r>
          <a:r>
            <a:rPr lang="it-IT" sz="1800" kern="1200" dirty="0" err="1"/>
            <a:t>guaranteed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kern="1200" dirty="0"/>
            <a:t>For AS </a:t>
          </a:r>
          <a:r>
            <a:rPr lang="it-IT" sz="1800" kern="1200" dirty="0" err="1"/>
            <a:t>stability</a:t>
          </a:r>
          <a:r>
            <a:rPr lang="it-IT" sz="1800" kern="1200" dirty="0"/>
            <a:t> </a:t>
          </a:r>
          <a:r>
            <a:rPr lang="it-IT" sz="1800" kern="1200" dirty="0" err="1"/>
            <a:t>results</a:t>
          </a:r>
          <a:r>
            <a:rPr lang="it-IT" sz="1800" kern="1200" dirty="0"/>
            <a:t> in </a:t>
          </a:r>
          <a:r>
            <a:rPr lang="it-IT" sz="1800" kern="1200" dirty="0" err="1"/>
            <a:t>uncostrained</a:t>
          </a:r>
          <a:r>
            <a:rPr lang="it-IT" sz="1800" kern="1200" dirty="0"/>
            <a:t> case: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horizon</a:t>
          </a:r>
          <a:r>
            <a:rPr lang="it-IT" sz="1800" kern="1200" dirty="0"/>
            <a:t> </a:t>
          </a:r>
          <a:r>
            <a:rPr lang="it-IT" sz="1800" kern="1200" dirty="0" err="1"/>
            <a:t>sufficently</a:t>
          </a:r>
          <a:r>
            <a:rPr lang="it-IT" sz="1800" kern="1200" dirty="0"/>
            <a:t> long</a:t>
          </a: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Boundary </a:t>
          </a:r>
          <a:r>
            <a:rPr lang="it-IT" sz="1800" kern="1200" dirty="0" err="1"/>
            <a:t>matrix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it-IT" sz="1800" kern="1200" dirty="0"/>
            <a:t> </a:t>
          </a:r>
          <a:r>
            <a:rPr lang="it-IT" sz="1800" kern="1200" dirty="0" err="1"/>
            <a:t>equal</a:t>
          </a:r>
          <a:r>
            <a:rPr lang="it-IT" sz="1800" kern="1200" dirty="0"/>
            <a:t> to </a:t>
          </a:r>
          <a:r>
            <a:rPr lang="it-IT" sz="1800" kern="1200" dirty="0" err="1"/>
            <a:t>Riccati</a:t>
          </a:r>
          <a:r>
            <a:rPr lang="it-IT" sz="1800" kern="1200" dirty="0"/>
            <a:t> </a:t>
          </a:r>
          <a:r>
            <a:rPr lang="it-IT" sz="1800" kern="1200" dirty="0" err="1"/>
            <a:t>solution</a:t>
          </a:r>
          <a:r>
            <a:rPr lang="it-IT" sz="1800" kern="1200" dirty="0"/>
            <a:t> </a:t>
          </a:r>
          <a:r>
            <a:rPr lang="it-IT" sz="1800" kern="1200" dirty="0" err="1"/>
            <a:t>equation</a:t>
          </a:r>
          <a:r>
            <a:rPr lang="it-IT" sz="1800" kern="1200" dirty="0"/>
            <a:t>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𝑃</m:t>
                  </m:r>
                </m:e>
              </m:acc>
            </m:oMath>
          </a14:m>
          <a:r>
            <a:rPr lang="it-IT" sz="1800" kern="1200" dirty="0"/>
            <a:t> </a:t>
          </a:r>
          <a:r>
            <a:rPr lang="it-IT" sz="1800" kern="1200" dirty="0" err="1"/>
            <a:t>even</a:t>
          </a:r>
          <a:r>
            <a:rPr lang="it-IT" sz="1800" kern="1200" dirty="0"/>
            <a:t> </a:t>
          </a:r>
          <a:r>
            <a:rPr lang="it-IT" sz="1800" kern="1200" dirty="0" err="1"/>
            <a:t>if</a:t>
          </a:r>
          <a:r>
            <a:rPr lang="it-IT" sz="1800" kern="1200" dirty="0"/>
            <a:t> </a:t>
          </a:r>
          <a:r>
            <a:rPr lang="it-IT" sz="1800" kern="1200" dirty="0" err="1"/>
            <a:t>optimal</a:t>
          </a:r>
          <a:r>
            <a:rPr lang="it-IT" sz="1800" kern="1200" dirty="0"/>
            <a:t> control </a:t>
          </a:r>
          <a:r>
            <a:rPr lang="it-IT" sz="1800" kern="1200" dirty="0" err="1"/>
            <a:t>problem</a:t>
          </a:r>
          <a:r>
            <a:rPr lang="it-IT" sz="1800" kern="1200" dirty="0"/>
            <a:t> </a:t>
          </a:r>
          <a:r>
            <a:rPr lang="it-IT" sz="1800" kern="1200" dirty="0" err="1"/>
            <a:t>is</a:t>
          </a:r>
          <a:r>
            <a:rPr lang="it-IT" sz="1800" kern="1200" dirty="0"/>
            <a:t> </a:t>
          </a:r>
          <a:r>
            <a:rPr lang="it-IT" sz="1800" kern="1200" dirty="0" err="1"/>
            <a:t>not</a:t>
          </a:r>
          <a:r>
            <a:rPr lang="it-IT" sz="1800" kern="1200" dirty="0"/>
            <a:t> </a:t>
          </a:r>
          <a:r>
            <a:rPr lang="it-IT" sz="1800" kern="1200" dirty="0" err="1"/>
            <a:t>feasable</a:t>
          </a:r>
          <a:r>
            <a:rPr lang="it-IT" sz="1800" kern="1200" dirty="0"/>
            <a:t> with </a:t>
          </a:r>
          <a:r>
            <a:rPr lang="it-IT" sz="1800" kern="1200" dirty="0" err="1"/>
            <a:t>constraints</a:t>
          </a:r>
          <a:r>
            <a:rPr lang="it-IT" sz="1800" kern="1200" dirty="0"/>
            <a:t>.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it-IT" sz="1800" kern="1200" dirty="0"/>
            <a:t> short </a:t>
          </a:r>
          <a:r>
            <a:rPr lang="it-IT" sz="1800" kern="1200" dirty="0" err="1"/>
            <a:t>we</a:t>
          </a:r>
          <a:r>
            <a:rPr lang="it-IT" sz="1800" kern="1200" dirty="0"/>
            <a:t> </a:t>
          </a:r>
          <a:r>
            <a:rPr lang="it-IT" sz="1800" kern="1200" dirty="0" err="1"/>
            <a:t>cannot</a:t>
          </a:r>
          <a:r>
            <a:rPr lang="it-IT" sz="1800" kern="1200" dirty="0"/>
            <a:t> </a:t>
          </a:r>
          <a:r>
            <a:rPr lang="it-IT" sz="1800" kern="1200" dirty="0" err="1"/>
            <a:t>acheive</a:t>
          </a:r>
          <a:r>
            <a:rPr lang="it-IT" sz="1800" kern="1200" dirty="0"/>
            <a:t> AS 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0" i="0" u="none" strike="noStrike" kern="1200" cap="none" spc="0" baseline="0" dirty="0">
              <a:solidFill>
                <a:schemeClr val="bg1"/>
              </a:solidFill>
              <a:uFillTx/>
            </a:rPr>
            <a:t>General rules for computing MPC controller</a:t>
          </a:r>
          <a:endParaRPr lang="it-IT" sz="2400" kern="1200" dirty="0">
            <a:solidFill>
              <a:schemeClr val="bg1"/>
            </a:solidFill>
          </a:endParaRPr>
        </a:p>
      </dsp:txBody>
      <dsp:txXfrm>
        <a:off x="621559" y="181610"/>
        <a:ext cx="9362499" cy="3775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𝑀𝑜𝑑𝑒𝑙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{"/>
                  <m:endChr m:val="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eqArr>
                    <m:eqArr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eqArr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eqArr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𝐶𝑜𝑛𝑡𝑟𝑜𝑙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𝑠𝑒𝑞𝑢𝑒𝑛𝑐𝑒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,…,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+1−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r>
            <a:rPr lang="it-IT" sz="1800" b="0" kern="1200" dirty="0"/>
            <a:t>  </a:t>
          </a:r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𝐶𝑜𝑠𝑡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𝑓𝑢𝑛𝑐𝑡𝑖𝑜𝑛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: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𝐽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.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𝑁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  <m:e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kern="120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sSubSup>
                    <m:sSub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d>
                        <m:dPr>
                          <m:begChr m:val="‖"/>
                          <m:endChr m:val="‖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𝑆</m:t>
                      </m:r>
                    </m:sub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≥0,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𝑅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&gt;0,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′≥0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𝑃𝑟𝑒𝑑𝑖𝑐𝑡𝑖𝑜𝑛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h𝑜𝑟𝑖𝑧𝑜𝑛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of linear systems in state </a:t>
          </a:r>
          <a:r>
            <a:rPr lang="it-IT" sz="2400" kern="1200" dirty="0" err="1"/>
            <a:t>space</a:t>
          </a:r>
          <a:r>
            <a:rPr lang="it-IT" sz="2400" kern="1200" dirty="0"/>
            <a:t> </a:t>
          </a:r>
          <a:r>
            <a:rPr lang="it-IT" sz="2400" kern="1200" dirty="0" err="1"/>
            <a:t>form</a:t>
          </a:r>
          <a:endParaRPr lang="it-IT" sz="2400" kern="1200" dirty="0"/>
        </a:p>
      </dsp:txBody>
      <dsp:txXfrm>
        <a:off x="574499" y="179539"/>
        <a:ext cx="6995704" cy="3739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+</m:t>
              </m:r>
              <m:nary>
                <m:naryPr>
                  <m:chr m:val="∑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=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sup>
                <m:e>
                  <m:sSup>
                    <m:sSup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p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1</m:t>
                      </m:r>
                    </m:sup>
                  </m:sSup>
                </m:e>
              </m:nary>
              <m:r>
                <a:rPr lang="it-IT" sz="1800" b="0" i="1" kern="1200" smtClean="0">
                  <a:latin typeface="Cambria Math" panose="02040503050406030204" pitchFamily="18" charset="0"/>
                </a:rPr>
                <m:t>𝐵𝑢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+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  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&gt;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0</m:t>
              </m:r>
            </m:oMath>
          </a14:m>
          <a:endParaRPr lang="it-IT" sz="1800" b="0" kern="1200" dirty="0"/>
        </a:p>
        <a:p>
          <a:pPr marL="171450" lvl="1" indent="-171450" algn="just" defTabSz="75565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7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7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it-IT" sz="1700" b="0" i="1" kern="120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mr>
                  </m:m>
                </m:e>
              </m:d>
            </m:oMath>
          </a14:m>
          <a:r>
            <a:rPr lang="it-IT" sz="1700" b="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5"/>
                            <m:mcJc m:val="center"/>
                          </m:mcPr>
                        </m:mc>
                      </m:mcs>
                      <m:ctrlPr>
                        <a:rPr lang="it-IT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mPr>
                    <m:mr>
                      <m:e>
                        <m:r>
                          <m:rPr>
                            <m:brk m:alnAt="7"/>
                          </m:rP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sSup>
                          <m:sSupPr>
                            <m:ctrlP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7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  <m:e>
                        <m:r>
                          <a:rPr lang="it-IT" sz="17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mr>
                  </m:m>
                </m:e>
              </m:d>
            </m:oMath>
          </a14:m>
          <a:endParaRPr lang="it-IT" sz="17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1093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𝒬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</m:mr>
                    </m:m>
                  </m:e>
                </m:d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ℛ</m:t>
                </m:r>
                <m:r>
                  <a:rPr lang="it-IT" sz="18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d>
                  <m:dPr>
                    <m:begChr m:val="["/>
                    <m:endChr m:val="]"/>
                    <m:ctrlPr>
                      <a:rPr lang="it-IT" sz="18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⋱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⋮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mr>
                    </m:m>
                  </m:e>
                </m:d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(.)</m:t>
                          </m:r>
                        </m:lim>
                      </m:limLow>
                    </m:fName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𝑎𝑟𝑔</m:t>
              </m:r>
              <m:d>
                <m:dPr>
                  <m:begChr m:val="{"/>
                  <m:endChr m:val="}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func>
                    <m:func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limLow>
                        <m:limLow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1800" b="0" i="0" kern="120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Low>
                    </m:fName>
                    <m:e>
                      <m:acc>
                        <m:accPr>
                          <m:chr m:val="̅"/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kern="120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)</m:t>
                      </m:r>
                    </m:e>
                  </m:func>
                </m:e>
              </m:d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𝐽</m:t>
                  </m:r>
                </m:e>
              </m:acc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𝑈</m:t>
                  </m:r>
                  <m:d>
                    <m:d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</m:d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</m:oMath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1093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584839" y="159309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Open Loop </a:t>
          </a:r>
          <a:r>
            <a:rPr lang="it-IT" sz="2400" kern="1200" dirty="0" err="1"/>
            <a:t>solution</a:t>
          </a:r>
          <a:endParaRPr lang="it-IT" sz="2400" kern="1200" dirty="0"/>
        </a:p>
      </dsp:txBody>
      <dsp:txXfrm>
        <a:off x="605069" y="179539"/>
        <a:ext cx="7383777" cy="37394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290545"/>
          <a:ext cx="11298872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485593" rIns="876918" bIns="128016" numCol="1" spcCol="1270" anchor="t" anchorCtr="0">
          <a:noAutofit/>
        </a:bodyPr>
        <a:lstStyle/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𝐻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ℬ</m:t>
                  </m:r>
                </m:e>
                <m:sup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′</m:t>
                  </m:r>
                </m:sup>
              </m:sSup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ℛ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′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𝒬ℬ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1800" b="1" kern="1200" dirty="0"/>
            <a:t>Matlab </a:t>
          </a:r>
          <a:r>
            <a:rPr lang="it-IT" sz="1800" b="1" kern="1200" dirty="0" err="1"/>
            <a:t>function</a:t>
          </a:r>
          <a:r>
            <a:rPr lang="it-IT" sz="1800" b="1" kern="1200" dirty="0"/>
            <a:t>: </a:t>
          </a:r>
        </a:p>
      </dsp:txBody>
      <dsp:txXfrm>
        <a:off x="0" y="290545"/>
        <a:ext cx="11298872" cy="3984128"/>
      </dsp:txXfrm>
    </dsp:sp>
    <dsp:sp modelId="{18D1E0BD-EB6F-4B7F-A153-5DA7CC7C921B}">
      <dsp:nvSpPr>
        <dsp:cNvPr id="0" name=""/>
        <dsp:cNvSpPr/>
      </dsp:nvSpPr>
      <dsp:spPr>
        <a:xfrm>
          <a:off x="584839" y="157352"/>
          <a:ext cx="7424237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Quadprog</a:t>
          </a:r>
          <a:r>
            <a:rPr lang="it-IT" sz="2400" kern="1200" dirty="0"/>
            <a:t> in Matlab</a:t>
          </a:r>
        </a:p>
      </dsp:txBody>
      <dsp:txXfrm>
        <a:off x="605325" y="177838"/>
        <a:ext cx="7383265" cy="3786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407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</a:t>
          </a:r>
          <a:r>
            <a:rPr lang="it-IT" sz="2400" kern="1200" dirty="0" err="1"/>
            <a:t>without</a:t>
          </a:r>
          <a:r>
            <a:rPr lang="it-IT" sz="2400" kern="1200" dirty="0"/>
            <a:t> info in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9599895" cy="3775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680538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MPC </a:t>
          </a:r>
          <a:r>
            <a:rPr lang="it-IT" sz="2400" kern="1200" dirty="0" err="1"/>
            <a:t>without</a:t>
          </a:r>
          <a:r>
            <a:rPr lang="it-IT" sz="2400" kern="1200" dirty="0"/>
            <a:t>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9639692" cy="3775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051941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11095" cy="377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10708269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4855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0" kern="1200" dirty="0"/>
            <a:t>The </a:t>
          </a:r>
          <a:r>
            <a:rPr lang="en-US" sz="1800" b="0" kern="1200" dirty="0"/>
            <a:t>model is linearized at an altitude of 5000 m and a speed of 128.2 m/sec</a:t>
          </a:r>
          <a:endParaRPr lang="it-IT" sz="1800" b="1" kern="1200" dirty="0"/>
        </a:p>
      </dsp:txBody>
      <dsp:txXfrm>
        <a:off x="0" y="351472"/>
        <a:ext cx="10708269" cy="3984128"/>
      </dsp:txXfrm>
    </dsp:sp>
    <dsp:sp modelId="{18D1E0BD-EB6F-4B7F-A153-5DA7CC7C921B}">
      <dsp:nvSpPr>
        <dsp:cNvPr id="0" name=""/>
        <dsp:cNvSpPr/>
      </dsp:nvSpPr>
      <dsp:spPr>
        <a:xfrm>
          <a:off x="554269" y="157352"/>
          <a:ext cx="7036164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Model</a:t>
          </a:r>
        </a:p>
      </dsp:txBody>
      <dsp:txXfrm>
        <a:off x="574755" y="177838"/>
        <a:ext cx="6995192" cy="378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75718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 </a:t>
          </a:r>
          <a:r>
            <a:rPr lang="it-IT" sz="2400" kern="1200" dirty="0" err="1"/>
            <a:t>Results</a:t>
          </a:r>
          <a:r>
            <a:rPr lang="it-IT" sz="2400" kern="1200" dirty="0"/>
            <a:t> for MPC with info on control </a:t>
          </a:r>
          <a:r>
            <a:rPr lang="it-IT" sz="2400" kern="1200" dirty="0" err="1"/>
            <a:t>constraints</a:t>
          </a:r>
          <a:r>
            <a:rPr lang="it-IT" sz="2400" kern="1200" dirty="0"/>
            <a:t> </a:t>
          </a:r>
        </a:p>
      </dsp:txBody>
      <dsp:txXfrm>
        <a:off x="621559" y="181610"/>
        <a:ext cx="8716339" cy="3775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10109199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MPC with </a:t>
          </a:r>
          <a:r>
            <a:rPr lang="it-IT" sz="2400" kern="1200" dirty="0" err="1"/>
            <a:t>constraints</a:t>
          </a:r>
          <a:r>
            <a:rPr lang="it-IT" sz="2400" kern="1200" dirty="0"/>
            <a:t> (Q_d</a:t>
          </a:r>
          <a14:m xmlns:a14="http://schemas.microsoft.com/office/drawing/2010/main">
            <m:oMath xmlns:m="http://schemas.openxmlformats.org/officeDocument/2006/math">
              <m:r>
                <a:rPr lang="it-IT" sz="2400" b="0" i="0" kern="1200" smtClean="0">
                  <a:solidFill>
                    <a:schemeClr val="bg1"/>
                  </a:solidFill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R_d=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10068353" cy="3775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29308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29308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671645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Implementation</a:t>
          </a:r>
          <a:endParaRPr lang="it-IT" sz="2400" kern="1200" dirty="0"/>
        </a:p>
      </dsp:txBody>
      <dsp:txXfrm>
        <a:off x="621559" y="181610"/>
        <a:ext cx="6675609" cy="3775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∈[0;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−1]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𝑈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)≤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𝑢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00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20"/>
          <a:ext cx="5718688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1567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𝑚𝑖𝑛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𝑚𝑎𝑥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𝑏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 ∀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𝑘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∈[1;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]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4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⋱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⋯</m:t>
                        </m:r>
                      </m:e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, 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  <m:mr>
                      <m:e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⋮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𝑋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↔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(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𝒜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𝑥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+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ℬ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𝑈</m:t>
              </m:r>
              <m:d>
                <m:d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𝑘</m:t>
                  </m:r>
                </m:e>
              </m:d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)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≤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</m:acc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20"/>
        <a:ext cx="5718688" cy="3980678"/>
      </dsp:txXfrm>
    </dsp:sp>
    <dsp:sp modelId="{18D1E0BD-EB6F-4B7F-A153-5DA7CC7C921B}">
      <dsp:nvSpPr>
        <dsp:cNvPr id="0" name=""/>
        <dsp:cNvSpPr/>
      </dsp:nvSpPr>
      <dsp:spPr>
        <a:xfrm>
          <a:off x="296004" y="159309"/>
          <a:ext cx="3757622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234" y="179539"/>
        <a:ext cx="3717162" cy="37394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00893"/>
          <a:ext cx="11298872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918" tIns="156793" rIns="876918" bIns="128016" numCol="1" spcCol="1270" anchor="t" anchorCtr="0">
          <a:noAutofit/>
        </a:bodyPr>
        <a:lstStyle/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 lang="it-IT" sz="1800" b="0" i="1" kern="1200" smtClean="0">
                    <a:latin typeface="Cambria Math" panose="02040503050406030204" pitchFamily="18" charset="0"/>
                  </a:rPr>
                  <m:t>𝑈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𝑘</m:t>
                </m:r>
                <m:r>
                  <a:rPr lang="it-IT" sz="1800" b="0" i="1" kern="1200" smtClean="0">
                    <a:latin typeface="Cambria Math" panose="02040503050406030204" pitchFamily="18" charset="0"/>
                  </a:rPr>
                  <m:t>)≤</m:t>
                </m:r>
                <m:acc>
                  <m:accPr>
                    <m:chr m:val="̂"/>
                    <m:ctrlPr>
                      <a:rPr lang="it-IT" sz="18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it-IT" sz="18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</m:acc>
              </m:oMath>
            </m:oMathPara>
          </a14:m>
          <a:endParaRPr lang="it-IT" sz="1800" b="0" kern="1200" dirty="0"/>
        </a:p>
        <a:p>
          <a:pPr marL="171450" lvl="1" indent="-171450" algn="just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ctr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𝐴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ℬ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r>
            <a:rPr lang="it-IT" sz="1800" b="0" kern="1200" dirty="0"/>
            <a:t>,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̂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</m:acc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d>
                <m:dPr>
                  <m:begChr m:val="["/>
                  <m:endChr m:val="]"/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m>
                    <m:mPr>
                      <m:mcs>
                        <m:mc>
                          <m:mcPr>
                            <m:count m:val="1"/>
                            <m:mcJc m:val="center"/>
                          </m:mcPr>
                        </m:mc>
                      </m:mcs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it-IT" sz="1800" b="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mr>
                    <m:mr>
                      <m:e>
                        <m:sSub>
                          <m:sSubPr>
                            <m:ctrlP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it-IT" sz="1800" b="0" i="1" kern="1200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it-IT" sz="1800" b="0" i="1" kern="120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mr>
                  </m:m>
                </m:e>
              </m:d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00893"/>
        <a:ext cx="11298872" cy="3980678"/>
      </dsp:txXfrm>
    </dsp:sp>
    <dsp:sp modelId="{18D1E0BD-EB6F-4B7F-A153-5DA7CC7C921B}">
      <dsp:nvSpPr>
        <dsp:cNvPr id="0" name=""/>
        <dsp:cNvSpPr/>
      </dsp:nvSpPr>
      <dsp:spPr>
        <a:xfrm>
          <a:off x="2005848" y="119154"/>
          <a:ext cx="7424237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949" tIns="0" rIns="2989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Control </a:t>
          </a:r>
          <a:r>
            <a:rPr lang="it-IT" sz="2400" kern="1200" dirty="0" err="1"/>
            <a:t>Constraints</a:t>
          </a:r>
          <a:r>
            <a:rPr lang="it-IT" sz="2400" kern="1200" dirty="0"/>
            <a:t>          States </a:t>
          </a: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2026078" y="139384"/>
        <a:ext cx="7383777" cy="3739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253851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 → 80°             Rise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277182"/>
        <a:ext cx="3517682" cy="431283"/>
      </dsp:txXfrm>
    </dsp:sp>
    <dsp:sp modelId="{00B867C0-9A63-42A7-AC83-D9D83C2BE6F0}">
      <dsp:nvSpPr>
        <dsp:cNvPr id="0" name=""/>
        <dsp:cNvSpPr/>
      </dsp:nvSpPr>
      <dsp:spPr>
        <a:xfrm>
          <a:off x="0" y="786516"/>
          <a:ext cx="3564344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80° →  360°          </a:t>
          </a: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09847"/>
        <a:ext cx="3517682" cy="43128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9490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0°→90°       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815776"/>
        <a:ext cx="3237458" cy="385885"/>
      </dsp:txXfrm>
    </dsp:sp>
    <dsp:sp modelId="{00B867C0-9A63-42A7-AC83-D9D83C2BE6F0}">
      <dsp:nvSpPr>
        <dsp:cNvPr id="0" name=""/>
        <dsp:cNvSpPr/>
      </dsp:nvSpPr>
      <dsp:spPr>
        <a:xfrm>
          <a:off x="0" y="127149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90°→135°	       Rise 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292371"/>
        <a:ext cx="3237458" cy="385885"/>
      </dsp:txXfrm>
    </dsp:sp>
    <dsp:sp modelId="{1DD775E4-F213-4643-9703-828F1DD7DF38}">
      <dsp:nvSpPr>
        <dsp:cNvPr id="0" name=""/>
        <dsp:cNvSpPr/>
      </dsp:nvSpPr>
      <dsp:spPr>
        <a:xfrm>
          <a:off x="0" y="174809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135°→305°	       </a:t>
          </a:r>
          <a:r>
            <a:rPr lang="it-IT" sz="17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Dwell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1768966"/>
        <a:ext cx="3237458" cy="385885"/>
      </dsp:txXfrm>
    </dsp:sp>
    <dsp:sp modelId="{F30EF169-F261-4B16-BC12-7D0903F24FA5}">
      <dsp:nvSpPr>
        <dsp:cNvPr id="0" name=""/>
        <dsp:cNvSpPr/>
      </dsp:nvSpPr>
      <dsp:spPr>
        <a:xfrm>
          <a:off x="0" y="2224686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305°→350°	       Fall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245561"/>
        <a:ext cx="3237458" cy="385885"/>
      </dsp:txXfrm>
    </dsp:sp>
    <dsp:sp modelId="{68CC8373-9138-4F98-9FBE-A575960FB7EF}">
      <dsp:nvSpPr>
        <dsp:cNvPr id="0" name=""/>
        <dsp:cNvSpPr/>
      </dsp:nvSpPr>
      <dsp:spPr>
        <a:xfrm>
          <a:off x="0" y="2701281"/>
          <a:ext cx="3279208" cy="427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350°→360°	       Ground</a:t>
          </a:r>
          <a:endParaRPr lang="it-IT" sz="1700" kern="1200" dirty="0">
            <a:solidFill>
              <a:schemeClr val="bg1"/>
            </a:solidFill>
            <a:latin typeface="+mn-lt"/>
          </a:endParaRPr>
        </a:p>
      </dsp:txBody>
      <dsp:txXfrm>
        <a:off x="20875" y="2722156"/>
        <a:ext cx="3237458" cy="3858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472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±15° (±0,262 </m:t>
              </m:r>
            </m:oMath>
          </a14:m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Pitch angle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it-IT" sz="1800" b="0" kern="1200" dirty="0"/>
            <a:t>):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±20°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±0,349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800" b="1" kern="1200" dirty="0"/>
            <a:t>Elevator </a:t>
          </a:r>
          <a:r>
            <a:rPr lang="it-IT" sz="1800" b="1" kern="1200" dirty="0" err="1"/>
            <a:t>slew</a:t>
          </a:r>
          <a:r>
            <a:rPr lang="it-IT" sz="1800" b="1" kern="1200" dirty="0"/>
            <a:t> rate</a:t>
          </a:r>
          <a:r>
            <a:rPr lang="it-IT" sz="1800" b="0" kern="1200" dirty="0"/>
            <a:t>: 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±30°/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𝑠𝑒𝑐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(</a:t>
          </a:r>
          <a14:m xmlns:a14="http://schemas.microsoft.com/office/drawing/2010/main">
            <m:oMath xmlns:m="http://schemas.openxmlformats.org/officeDocument/2006/math">
              <m:r>
                <a:rPr lang="it-IT" sz="1800" b="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±0,524</m:t>
              </m:r>
            </m:oMath>
          </a14:m>
          <a:r>
            <a:rPr lang="it-IT" sz="1800" b="1" kern="1200" dirty="0"/>
            <a:t> </a:t>
          </a:r>
          <a:r>
            <a:rPr lang="it-IT" sz="1800" b="0" kern="1200" dirty="0"/>
            <a:t>rad/s)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472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Constraints</a:t>
          </a:r>
          <a:endParaRPr lang="it-IT" sz="2400" kern="1200" dirty="0"/>
        </a:p>
      </dsp:txBody>
      <dsp:txXfrm>
        <a:off x="316490" y="177838"/>
        <a:ext cx="3716650" cy="3786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3755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0°→145°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3344"/>
        <a:ext cx="3512770" cy="476681"/>
      </dsp:txXfrm>
    </dsp:sp>
    <dsp:sp modelId="{00B867C0-9A63-42A7-AC83-D9D83C2BE6F0}">
      <dsp:nvSpPr>
        <dsp:cNvPr id="0" name=""/>
        <dsp:cNvSpPr/>
      </dsp:nvSpPr>
      <dsp:spPr>
        <a:xfrm>
          <a:off x="0" y="62629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145°→220°	 Rise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652079"/>
        <a:ext cx="3512770" cy="476681"/>
      </dsp:txXfrm>
    </dsp:sp>
    <dsp:sp modelId="{726497E7-4348-4BC5-897B-4FBC98B10553}">
      <dsp:nvSpPr>
        <dsp:cNvPr id="0" name=""/>
        <dsp:cNvSpPr/>
      </dsp:nvSpPr>
      <dsp:spPr>
        <a:xfrm>
          <a:off x="0" y="1215027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220°→295°	 Fall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240814"/>
        <a:ext cx="3512770" cy="476681"/>
      </dsp:txXfrm>
    </dsp:sp>
    <dsp:sp modelId="{2AAA2043-9785-4E66-AD85-0526F282382D}">
      <dsp:nvSpPr>
        <dsp:cNvPr id="0" name=""/>
        <dsp:cNvSpPr/>
      </dsp:nvSpPr>
      <dsp:spPr>
        <a:xfrm>
          <a:off x="0" y="1803762"/>
          <a:ext cx="3564344" cy="528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295°→360°	 Ground</a:t>
          </a:r>
          <a:endParaRPr lang="it-IT" sz="2100" kern="1200" dirty="0">
            <a:solidFill>
              <a:schemeClr val="bg1"/>
            </a:solidFill>
            <a:latin typeface="+mn-lt"/>
          </a:endParaRPr>
        </a:p>
      </dsp:txBody>
      <dsp:txXfrm>
        <a:off x="25787" y="1829549"/>
        <a:ext cx="3512770" cy="4766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DF7D2-62EE-4BAE-A07F-EBE2BEC04CB1}">
      <dsp:nvSpPr>
        <dsp:cNvPr id="0" name=""/>
        <dsp:cNvSpPr/>
      </dsp:nvSpPr>
      <dsp:spPr>
        <a:xfrm>
          <a:off x="-139665" y="817"/>
          <a:ext cx="2668298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21E92-43F1-4DDD-8393-181801306D0B}">
      <dsp:nvSpPr>
        <dsp:cNvPr id="0" name=""/>
        <dsp:cNvSpPr/>
      </dsp:nvSpPr>
      <dsp:spPr>
        <a:xfrm>
          <a:off x="0" y="133499"/>
          <a:ext cx="2668298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continuous</a:t>
          </a:r>
          <a:endParaRPr lang="en-US" sz="1900" kern="1200" dirty="0">
            <a:latin typeface="+mn-lt"/>
          </a:endParaRPr>
        </a:p>
      </dsp:txBody>
      <dsp:txXfrm>
        <a:off x="23378" y="156877"/>
        <a:ext cx="2621542" cy="751431"/>
      </dsp:txXfrm>
    </dsp:sp>
    <dsp:sp modelId="{3978BB5C-29FD-4FAF-A929-C5AA12AD7295}">
      <dsp:nvSpPr>
        <dsp:cNvPr id="0" name=""/>
        <dsp:cNvSpPr/>
      </dsp:nvSpPr>
      <dsp:spPr>
        <a:xfrm>
          <a:off x="3295355" y="1458"/>
          <a:ext cx="2894304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A78A87-647A-44AE-AB84-8C642EA21117}">
      <dsp:nvSpPr>
        <dsp:cNvPr id="0" name=""/>
        <dsp:cNvSpPr/>
      </dsp:nvSpPr>
      <dsp:spPr>
        <a:xfrm>
          <a:off x="3435020" y="134141"/>
          <a:ext cx="2894304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 slider go and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return</a:t>
          </a:r>
          <a:endParaRPr lang="en-US" sz="1900" kern="1200" dirty="0">
            <a:latin typeface="+mn-lt"/>
          </a:endParaRPr>
        </a:p>
      </dsp:txBody>
      <dsp:txXfrm>
        <a:off x="3458398" y="157519"/>
        <a:ext cx="2847548" cy="751431"/>
      </dsp:txXfrm>
    </dsp:sp>
    <dsp:sp modelId="{85DA6519-B1C7-4E4E-BAA0-D76F5673F6D9}">
      <dsp:nvSpPr>
        <dsp:cNvPr id="0" name=""/>
        <dsp:cNvSpPr/>
      </dsp:nvSpPr>
      <dsp:spPr>
        <a:xfrm>
          <a:off x="7244364" y="-30272"/>
          <a:ext cx="2348771" cy="79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00000"/>
                <a:satMod val="137000"/>
              </a:schemeClr>
            </a:gs>
            <a:gs pos="71000">
              <a:schemeClr val="accent2">
                <a:hueOff val="0"/>
                <a:satOff val="0"/>
                <a:lumOff val="0"/>
                <a:alphaOff val="0"/>
                <a:shade val="98000"/>
                <a:satMod val="137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  <a:ln>
          <a:noFill/>
        </a:ln>
        <a:effectLst>
          <a:outerShdw blurRad="39000" dist="254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606479-3AD1-4440-A331-FD5F8DA1E9E4}">
      <dsp:nvSpPr>
        <dsp:cNvPr id="0" name=""/>
        <dsp:cNvSpPr/>
      </dsp:nvSpPr>
      <dsp:spPr>
        <a:xfrm>
          <a:off x="7384029" y="102410"/>
          <a:ext cx="2348771" cy="7981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rPr>
            <a:t>Ball </a:t>
          </a:r>
          <a:r>
            <a:rPr lang="it-IT" sz="1900" b="0" i="0" u="none" strike="noStrike" kern="1200" cap="none" spc="0" baseline="0" dirty="0" err="1">
              <a:solidFill>
                <a:srgbClr val="000000"/>
              </a:solidFill>
              <a:uFillTx/>
              <a:latin typeface="+mn-lt"/>
            </a:rPr>
            <a:t>screw</a:t>
          </a:r>
          <a:endParaRPr lang="en-US" sz="1900" kern="1200" dirty="0">
            <a:latin typeface="+mn-lt"/>
          </a:endParaRPr>
        </a:p>
      </dsp:txBody>
      <dsp:txXfrm>
        <a:off x="7407407" y="125788"/>
        <a:ext cx="2302015" cy="75143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71609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2000" kern="1200" dirty="0">
            <a:solidFill>
              <a:schemeClr val="bg1"/>
            </a:solidFill>
            <a:latin typeface="+mn-lt"/>
          </a:endParaRPr>
        </a:p>
      </dsp:txBody>
      <dsp:txXfrm>
        <a:off x="25327" y="96936"/>
        <a:ext cx="3731278" cy="468167"/>
      </dsp:txXfrm>
    </dsp:sp>
    <dsp:sp modelId="{00B867C0-9A63-42A7-AC83-D9D83C2BE6F0}">
      <dsp:nvSpPr>
        <dsp:cNvPr id="0" name=""/>
        <dsp:cNvSpPr/>
      </dsp:nvSpPr>
      <dsp:spPr>
        <a:xfrm>
          <a:off x="0" y="648031"/>
          <a:ext cx="3781932" cy="5188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u="none" strike="noStrike" kern="1200" cap="none" spc="0" baseline="0" dirty="0" err="1">
              <a:solidFill>
                <a:schemeClr val="bg1"/>
              </a:solidFill>
              <a:uFillTx/>
              <a:latin typeface="Calibri"/>
            </a:rPr>
            <a:t>Connecting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rod</a:t>
          </a:r>
          <a:r>
            <a:rPr lang="it-IT" sz="20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rPr>
            <a:t> 	(b) 	150 mm</a:t>
          </a:r>
          <a:endParaRPr lang="it-IT" sz="2000" kern="1200" dirty="0">
            <a:solidFill>
              <a:schemeClr val="bg1"/>
            </a:solidFill>
          </a:endParaRPr>
        </a:p>
      </dsp:txBody>
      <dsp:txXfrm>
        <a:off x="25327" y="673358"/>
        <a:ext cx="3731278" cy="46816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60764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Crank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		(a)	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84095"/>
        <a:ext cx="4613183" cy="431283"/>
      </dsp:txXfrm>
    </dsp:sp>
    <dsp:sp modelId="{00B867C0-9A63-42A7-AC83-D9D83C2BE6F0}">
      <dsp:nvSpPr>
        <dsp:cNvPr id="0" name=""/>
        <dsp:cNvSpPr/>
      </dsp:nvSpPr>
      <dsp:spPr>
        <a:xfrm>
          <a:off x="0" y="593429"/>
          <a:ext cx="4659845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Connecting</a:t>
          </a:r>
          <a:r>
            <a:rPr lang="it-IT" sz="19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rod 	(b) 	150 mm</a:t>
          </a:r>
          <a:endParaRPr lang="it-IT" sz="1900" kern="1200" dirty="0">
            <a:solidFill>
              <a:schemeClr val="bg1"/>
            </a:solidFill>
            <a:latin typeface="+mn-lt"/>
          </a:endParaRPr>
        </a:p>
      </dsp:txBody>
      <dsp:txXfrm>
        <a:off x="23331" y="616760"/>
        <a:ext cx="4613183" cy="43128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81C886-EDD2-48F9-80A2-2B2FD77D0FC2}">
      <dsp:nvSpPr>
        <dsp:cNvPr id="0" name=""/>
        <dsp:cNvSpPr/>
      </dsp:nvSpPr>
      <dsp:spPr>
        <a:xfrm>
          <a:off x="0" y="14826"/>
          <a:ext cx="5282886" cy="663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Trapezoidal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        M20    R = 10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2384" y="47210"/>
        <a:ext cx="5218118" cy="598617"/>
      </dsp:txXfrm>
    </dsp:sp>
    <dsp:sp modelId="{00B867C0-9A63-42A7-AC83-D9D83C2BE6F0}">
      <dsp:nvSpPr>
        <dsp:cNvPr id="0" name=""/>
        <dsp:cNvSpPr/>
      </dsp:nvSpPr>
      <dsp:spPr>
        <a:xfrm>
          <a:off x="0" y="750211"/>
          <a:ext cx="5282886" cy="63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Pitch of the </a:t>
          </a:r>
          <a:r>
            <a:rPr lang="it-IT" sz="1800" b="0" i="0" u="none" strike="noStrike" kern="1200" cap="none" spc="0" baseline="0" dirty="0" err="1">
              <a:solidFill>
                <a:schemeClr val="bg1"/>
              </a:solidFill>
              <a:uFillTx/>
              <a:latin typeface="+mn-lt"/>
            </a:rPr>
            <a:t>screw</a:t>
          </a:r>
          <a:r>
            <a:rPr lang="it-IT" sz="1800" b="0" i="0" u="none" strike="noStrike" kern="1200" cap="none" spc="0" baseline="0" dirty="0">
              <a:solidFill>
                <a:schemeClr val="bg1"/>
              </a:solidFill>
              <a:uFillTx/>
              <a:latin typeface="+mn-lt"/>
            </a:rPr>
            <a:t> (p)	                2 mm</a:t>
          </a:r>
          <a:endParaRPr lang="it-IT" sz="1800" kern="1200" dirty="0">
            <a:solidFill>
              <a:schemeClr val="bg1"/>
            </a:solidFill>
            <a:latin typeface="+mn-lt"/>
          </a:endParaRPr>
        </a:p>
      </dsp:txBody>
      <dsp:txXfrm>
        <a:off x="31156" y="781367"/>
        <a:ext cx="5220574" cy="57592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4117"/>
          <a:ext cx="3049573" cy="86112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Different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cutting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length</a:t>
          </a:r>
          <a:endParaRPr lang="it-IT" sz="1800" kern="1200" dirty="0">
            <a:solidFill>
              <a:schemeClr val="tx2">
                <a:lumMod val="85000"/>
                <a:lumOff val="15000"/>
              </a:schemeClr>
            </a:solidFill>
          </a:endParaRPr>
        </a:p>
      </dsp:txBody>
      <dsp:txXfrm>
        <a:off x="42036" y="46153"/>
        <a:ext cx="2965501" cy="77704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02D73-FD86-4164-980C-1EAD0AFD051B}">
      <dsp:nvSpPr>
        <dsp:cNvPr id="0" name=""/>
        <dsp:cNvSpPr/>
      </dsp:nvSpPr>
      <dsp:spPr>
        <a:xfrm>
          <a:off x="0" y="151963"/>
          <a:ext cx="3049573" cy="1216800"/>
        </a:xfrm>
        <a:prstGeom prst="roundRect">
          <a:avLst/>
        </a:prstGeom>
        <a:solidFill>
          <a:srgbClr val="E6CBA8"/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Comparison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of </a:t>
          </a:r>
          <a:r>
            <a:rPr lang="it-IT" sz="1800" kern="1200" dirty="0" err="1">
              <a:solidFill>
                <a:schemeClr val="tx2">
                  <a:lumMod val="85000"/>
                  <a:lumOff val="15000"/>
                </a:schemeClr>
              </a:solidFill>
            </a:rPr>
            <a:t>motor</a:t>
          </a:r>
          <a:r>
            <a:rPr lang="it-IT" sz="1800" kern="1200" dirty="0">
              <a:solidFill>
                <a:schemeClr val="tx2">
                  <a:lumMod val="85000"/>
                  <a:lumOff val="15000"/>
                </a:schemeClr>
              </a:solidFill>
            </a:rPr>
            <a:t> weights</a:t>
          </a:r>
        </a:p>
      </dsp:txBody>
      <dsp:txXfrm>
        <a:off x="59399" y="211362"/>
        <a:ext cx="2930775" cy="1098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896"/>
          <a:ext cx="5718688" cy="398412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3834" tIns="485593" rIns="44383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01</m:t>
                  </m:r>
                </m:sub>
              </m:sSub>
            </m:oMath>
          </a14:m>
          <a:r>
            <a:rPr lang="it-IT" sz="1800" b="0" kern="1200" dirty="0"/>
            <a:t>: Angle of </a:t>
          </a:r>
          <a:r>
            <a:rPr lang="it-IT" sz="1800" b="0" kern="1200" dirty="0" err="1"/>
            <a:t>attack</a:t>
          </a:r>
          <a:r>
            <a:rPr lang="it-IT" sz="1800" b="0" kern="1200" dirty="0"/>
            <a:t> = 0°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02</m:t>
                  </m:r>
                </m:sub>
              </m:sSub>
            </m:oMath>
          </a14:m>
          <a:r>
            <a:rPr lang="it-IT" sz="1800" b="0" kern="1200" dirty="0"/>
            <a:t>: Pitch angle = 15° = 0.2618 rad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03</m:t>
                  </m:r>
                </m:sub>
              </m:sSub>
            </m:oMath>
          </a14:m>
          <a:r>
            <a:rPr lang="it-IT" sz="1800" b="0" kern="1200" dirty="0"/>
            <a:t>: Pitch rate = 0 rad/s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04</m:t>
                  </m:r>
                </m:sub>
              </m:sSub>
            </m:oMath>
          </a14:m>
          <a:r>
            <a:rPr lang="it-IT" sz="1800" b="0" kern="1200" dirty="0"/>
            <a:t>: </a:t>
          </a:r>
          <a:r>
            <a:rPr lang="it-IT" sz="1800" b="0" kern="1200" dirty="0" err="1"/>
            <a:t>Altitude</a:t>
          </a:r>
          <a:r>
            <a:rPr lang="it-IT" sz="1800" b="0" kern="1200" dirty="0"/>
            <a:t> = -300 m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None/>
          </a:pPr>
          <a:endParaRPr lang="it-IT" sz="1800" b="1" kern="1200" dirty="0"/>
        </a:p>
      </dsp:txBody>
      <dsp:txXfrm>
        <a:off x="0" y="351896"/>
        <a:ext cx="5718688" cy="3984128"/>
      </dsp:txXfrm>
    </dsp:sp>
    <dsp:sp modelId="{18D1E0BD-EB6F-4B7F-A153-5DA7CC7C921B}">
      <dsp:nvSpPr>
        <dsp:cNvPr id="0" name=""/>
        <dsp:cNvSpPr/>
      </dsp:nvSpPr>
      <dsp:spPr>
        <a:xfrm>
          <a:off x="296004" y="157352"/>
          <a:ext cx="3757622" cy="419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1307" tIns="0" rIns="15130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Initial</a:t>
          </a:r>
          <a:r>
            <a:rPr lang="it-IT" sz="2400" kern="1200" dirty="0"/>
            <a:t> States</a:t>
          </a:r>
        </a:p>
      </dsp:txBody>
      <dsp:txXfrm>
        <a:off x="316490" y="177838"/>
        <a:ext cx="3716650" cy="3786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1000"/>
          <a:ext cx="10708269" cy="398067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1081" tIns="156793" rIns="831081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Q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b="1" kern="1200" dirty="0"/>
            <a:t>R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1000"/>
        <a:ext cx="10708269" cy="3980678"/>
      </dsp:txXfrm>
    </dsp:sp>
    <dsp:sp modelId="{18D1E0BD-EB6F-4B7F-A153-5DA7CC7C921B}">
      <dsp:nvSpPr>
        <dsp:cNvPr id="0" name=""/>
        <dsp:cNvSpPr/>
      </dsp:nvSpPr>
      <dsp:spPr>
        <a:xfrm>
          <a:off x="554269" y="159309"/>
          <a:ext cx="7036164" cy="4144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3323" tIns="0" rIns="28332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General rules for computing LQ controller</a:t>
          </a:r>
        </a:p>
      </dsp:txBody>
      <dsp:txXfrm>
        <a:off x="574499" y="179539"/>
        <a:ext cx="6995704" cy="3739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44418"/>
          <a:ext cx="5433551" cy="308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1704" tIns="153627" rIns="42170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2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∗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𝜋</m:t>
              </m:r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𝑠𝑎𝑚𝑝𝑙𝑖𝑛𝑔</m:t>
                      </m:r>
                    </m:sub>
                  </m:sSub>
                </m:den>
              </m:f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&gt;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2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∗</m:t>
              </m:r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𝑇</m:t>
                  </m:r>
                </m:e>
                <m:sub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𝑠𝑎𝑚𝑝𝑙𝑖𝑛𝑔</m:t>
                  </m:r>
                </m:sub>
              </m:sSub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it-IT" sz="18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2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</a:rPr>
                    <m:t>∗</m:t>
                  </m:r>
                  <m:r>
                    <a:rPr lang="it-IT" sz="1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𝜋</m:t>
                  </m:r>
                </m:num>
                <m:den>
                  <m:sSub>
                    <m:sSubPr>
                      <m:ctrlPr>
                        <a:rPr lang="it-IT" sz="18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it-IT" sz="1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it-IT" sz="1800" b="0" i="1" kern="1200" smtClean="0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den>
              </m:f>
              <m:r>
                <a:rPr lang="it-IT" sz="1800" b="0" i="1" kern="1200" smtClean="0">
                  <a:latin typeface="Cambria Math" panose="02040503050406030204" pitchFamily="18" charset="0"/>
                </a:rPr>
                <m:t>=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0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,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0793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 </m:t>
              </m:r>
              <m:r>
                <a:rPr lang="it-IT" sz="1800" b="0" i="1" kern="1200" smtClean="0">
                  <a:latin typeface="Cambria Math" panose="02040503050406030204" pitchFamily="18" charset="0"/>
                </a:rPr>
                <m:t>𝑠</m:t>
              </m:r>
            </m:oMath>
          </a14:m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44418"/>
        <a:ext cx="5433551" cy="3083014"/>
      </dsp:txXfrm>
    </dsp:sp>
    <dsp:sp modelId="{18D1E0BD-EB6F-4B7F-A153-5DA7CC7C921B}">
      <dsp:nvSpPr>
        <dsp:cNvPr id="0" name=""/>
        <dsp:cNvSpPr/>
      </dsp:nvSpPr>
      <dsp:spPr>
        <a:xfrm>
          <a:off x="281245" y="154216"/>
          <a:ext cx="3570265" cy="4060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763" tIns="0" rIns="14376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Shannon </a:t>
          </a:r>
          <a:r>
            <a:rPr lang="it-IT" sz="2400" kern="1200" dirty="0" err="1"/>
            <a:t>Theorem</a:t>
          </a:r>
          <a:endParaRPr lang="it-IT" sz="2400" kern="1200" dirty="0"/>
        </a:p>
      </dsp:txBody>
      <dsp:txXfrm>
        <a:off x="301066" y="174037"/>
        <a:ext cx="3530623" cy="366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Simulink</a:t>
          </a:r>
          <a:r>
            <a:rPr lang="it-IT" sz="2400" kern="1200" dirty="0"/>
            <a:t> </a:t>
          </a:r>
          <a:r>
            <a:rPr lang="it-IT" sz="2400" kern="1200" dirty="0" err="1"/>
            <a:t>Scheme</a:t>
          </a:r>
          <a:r>
            <a:rPr lang="it-IT" sz="2400" kern="1200" dirty="0"/>
            <a:t>: </a:t>
          </a:r>
          <a:r>
            <a:rPr lang="it-IT" sz="2400" kern="1200" dirty="0" err="1"/>
            <a:t>Discretized</a:t>
          </a:r>
          <a:r>
            <a:rPr lang="it-IT" sz="2400" kern="1200" dirty="0"/>
            <a:t> Controller (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𝑄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,</a:t>
          </a:r>
          <a:r>
            <a:rPr lang="it-IT" sz="2400" b="0" kern="1200" dirty="0">
              <a:solidFill>
                <a:schemeClr val="bg1"/>
              </a:solidFill>
            </a:rPr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𝑅</m:t>
                  </m:r>
                </m:e>
                <m:sub>
                  <m:r>
                    <a:rPr lang="it-IT" sz="24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4</m:t>
                  </m:r>
                </m:sub>
              </m:sSub>
            </m:oMath>
          </a14:m>
          <a:r>
            <a:rPr lang="it-IT" sz="2400" kern="1200" dirty="0"/>
            <a:t>)</a:t>
          </a:r>
        </a:p>
      </dsp:txBody>
      <dsp:txXfrm>
        <a:off x="621559" y="181610"/>
        <a:ext cx="8173081" cy="3775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8213927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Results</a:t>
          </a:r>
          <a:r>
            <a:rPr lang="it-IT" sz="2400" kern="1200" dirty="0"/>
            <a:t> for </a:t>
          </a:r>
          <a:r>
            <a:rPr lang="it-IT" sz="2400" kern="1200" dirty="0" err="1"/>
            <a:t>Discretized</a:t>
          </a:r>
          <a:r>
            <a:rPr lang="it-IT" sz="2400" kern="1200" dirty="0"/>
            <a:t> Controller</a:t>
          </a:r>
        </a:p>
      </dsp:txBody>
      <dsp:txXfrm>
        <a:off x="621559" y="181610"/>
        <a:ext cx="8173081" cy="3775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659CA-8C4A-472D-AAC0-A2E1E71EF375}">
      <dsp:nvSpPr>
        <dsp:cNvPr id="0" name=""/>
        <dsp:cNvSpPr/>
      </dsp:nvSpPr>
      <dsp:spPr>
        <a:xfrm>
          <a:off x="0" y="359453"/>
          <a:ext cx="10901680" cy="45530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1354" tIns="158293" rIns="901354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0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800" b="1" kern="1200" dirty="0"/>
        </a:p>
      </dsp:txBody>
      <dsp:txXfrm>
        <a:off x="0" y="359453"/>
        <a:ext cx="10901680" cy="4553014"/>
      </dsp:txXfrm>
    </dsp:sp>
    <dsp:sp modelId="{18D1E0BD-EB6F-4B7F-A153-5DA7CC7C921B}">
      <dsp:nvSpPr>
        <dsp:cNvPr id="0" name=""/>
        <dsp:cNvSpPr/>
      </dsp:nvSpPr>
      <dsp:spPr>
        <a:xfrm>
          <a:off x="601136" y="161187"/>
          <a:ext cx="9403345" cy="4183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8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7280" tIns="0" rIns="3072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 err="1"/>
            <a:t>Comparison</a:t>
          </a:r>
          <a:r>
            <a:rPr lang="it-IT" sz="2400" kern="1200" dirty="0"/>
            <a:t> </a:t>
          </a:r>
          <a:r>
            <a:rPr lang="it-IT" sz="2400" kern="1200" dirty="0" err="1"/>
            <a:t>between</a:t>
          </a:r>
          <a:r>
            <a:rPr lang="it-IT" sz="2400" kern="1200" dirty="0"/>
            <a:t> </a:t>
          </a:r>
          <a:r>
            <a:rPr lang="it-IT" sz="2400" kern="1200" dirty="0" err="1"/>
            <a:t>Continuous</a:t>
          </a:r>
          <a:r>
            <a:rPr lang="it-IT" sz="2400" kern="1200" dirty="0"/>
            <a:t> and Discrete: Pitch Angle</a:t>
          </a:r>
        </a:p>
      </dsp:txBody>
      <dsp:txXfrm>
        <a:off x="621559" y="181610"/>
        <a:ext cx="9362499" cy="377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A1D08E-8A9F-4B54-A5DC-B52D110753BE}" type="datetime1">
              <a:rPr lang="it-IT" smtClean="0"/>
              <a:t>08/07/2022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834459-7356-44BF-850D-8B30C4FB3B6B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E1426A-FEA2-4562-8B81-624F47BF2E70}" type="datetime1">
              <a:rPr lang="it-IT" noProof="0" smtClean="0"/>
              <a:t>08/07/2022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3C37BE-C303-496D-B5CD-85F2937540FC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b="1" i="1" dirty="0">
                <a:latin typeface="Arial" pitchFamily="34" charset="0"/>
                <a:cs typeface="Arial" pitchFamily="34" charset="0"/>
              </a:rPr>
              <a:t>NOTA:</a:t>
            </a:r>
          </a:p>
          <a:p>
            <a:pPr rtl="0"/>
            <a:r>
              <a:rPr lang="it-IT" i="1" dirty="0">
                <a:latin typeface="Arial" pitchFamily="34" charset="0"/>
                <a:cs typeface="Arial" pitchFamily="34" charset="0"/>
              </a:rPr>
              <a:t>per cambiare l'immagine in questa diapositiva, selezionarla ed eliminarla. Quindi fare clic sull'icona Immagini nel segnaposto per inserire l'immagine desiderata.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172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633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4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80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743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5860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3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469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925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047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43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3239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𝑙𝑏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=−0,262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; 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=0,262 </m:t>
                      </m:r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it-IT" sz="1200" b="0" dirty="0"/>
              </a:p>
              <a:p>
                <a:pPr rtl="0"/>
                <a:endParaRPr lang="it-IT" dirty="0"/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𝑙𝑏=−0,262 𝑟𝑎𝑑;  𝑢𝑏=0,262 𝑟𝑎𝑑</a:t>
                </a:r>
                <a:endParaRPr lang="it-IT" sz="1200" b="0" dirty="0"/>
              </a:p>
              <a:p>
                <a:pPr rtl="0"/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9746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60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187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4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75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753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1829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694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66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262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8473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59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2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POINT 8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055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219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758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155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36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68440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7885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4868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 err="1"/>
              <a:t>Cut</a:t>
            </a:r>
            <a:r>
              <a:rPr lang="it-IT" dirty="0"/>
              <a:t> </a:t>
            </a:r>
            <a:r>
              <a:rPr lang="it-IT" dirty="0" err="1"/>
              <a:t>resistance</a:t>
            </a:r>
            <a:r>
              <a:rPr lang="it-IT" dirty="0"/>
              <a:t> 15000N    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independent</a:t>
            </a:r>
            <a:r>
              <a:rPr lang="it-IT" dirty="0"/>
              <a:t> from the </a:t>
            </a:r>
            <a:r>
              <a:rPr lang="it-IT" dirty="0" err="1"/>
              <a:t>section</a:t>
            </a:r>
            <a:r>
              <a:rPr lang="it-IT" dirty="0"/>
              <a:t> of the </a:t>
            </a:r>
            <a:r>
              <a:rPr lang="it-IT" dirty="0" err="1"/>
              <a:t>wire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601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15758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66373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289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673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249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PUNTO 1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86177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5108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407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86611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131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260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9843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23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702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70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A3C37BE-C303-496D-B5CD-85F2937540FC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1556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  <p:grpSp>
        <p:nvGrpSpPr>
          <p:cNvPr id="7" name="Gruppo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Connettore diritto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>
              <a:defRPr sz="440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1" name="Segnaposto immagine 10" descr="Segnaposto vuoto per aggiungere un'immagine. Fare clic sul segnaposto e selezionare l'immagine che si vuole aggiungere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grpSp>
        <p:nvGrpSpPr>
          <p:cNvPr id="14" name="Gruppo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Connettore diritto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ttangolo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uppo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Connettore diritto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ttore diritto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ttangolo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noProof="0"/>
            </a:p>
          </p:txBody>
        </p:sp>
        <p:grpSp>
          <p:nvGrpSpPr>
            <p:cNvPr id="11" name="Gruppo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Connettore diritto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ttore diritto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rtlCol="0"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FF54DE5-C571-48E8-A5BC-B369434E2F44}" type="slidenum">
              <a:rPr lang="it-IT" noProof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  <a:p>
            <a:pPr lvl="5" rtl="0"/>
            <a:r>
              <a:rPr lang="it-IT" noProof="0"/>
              <a:t>Sesto livello</a:t>
            </a:r>
          </a:p>
          <a:p>
            <a:pPr lvl="6" rtl="0"/>
            <a:r>
              <a:rPr lang="it-IT" noProof="0"/>
              <a:t>Settimo livello</a:t>
            </a:r>
          </a:p>
          <a:p>
            <a:pPr lvl="7" rtl="0"/>
            <a:r>
              <a:rPr lang="it-IT" noProof="0"/>
              <a:t>Ottavo livello</a:t>
            </a:r>
          </a:p>
          <a:p>
            <a:pPr lvl="8" rtl="0"/>
            <a:r>
              <a:rPr lang="it-IT" noProof="0"/>
              <a:t>Nono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fld id="{0FF54DE5-C571-48E8-A5BC-B369434E2F44}" type="slidenum">
              <a:rPr lang="it-IT" noProof="0" smtClean="0"/>
              <a:pPr/>
              <a:t>‹N›</a:t>
            </a:fld>
            <a:endParaRPr lang="it-IT" noProof="0"/>
          </a:p>
        </p:txBody>
      </p:sp>
      <p:grpSp>
        <p:nvGrpSpPr>
          <p:cNvPr id="15" name="Gruppo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Connettore diritto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0.xml"/><Relationship Id="rId3" Type="http://schemas.openxmlformats.org/officeDocument/2006/relationships/diagramData" Target="../diagrams/data9.xml"/><Relationship Id="rId7" Type="http://schemas.microsoft.com/office/2007/relationships/diagramDrawing" Target="../diagrams/drawing6.xml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7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13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0.xml"/><Relationship Id="rId3" Type="http://schemas.openxmlformats.org/officeDocument/2006/relationships/diagramData" Target="../diagrams/data20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0.xml"/><Relationship Id="rId3" Type="http://schemas.openxmlformats.org/officeDocument/2006/relationships/diagramData" Target="../diagrams/data21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5.xml"/><Relationship Id="rId3" Type="http://schemas.openxmlformats.org/officeDocument/2006/relationships/diagramData" Target="../diagrams/data24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diagramData" Target="../diagrams/data26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3" Type="http://schemas.openxmlformats.org/officeDocument/2006/relationships/diagramData" Target="../diagrams/data27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Data" Target="../diagrams/data29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7.png"/><Relationship Id="rId3" Type="http://schemas.openxmlformats.org/officeDocument/2006/relationships/diagramData" Target="../diagrams/data32.xml"/><Relationship Id="rId7" Type="http://schemas.microsoft.com/office/2007/relationships/diagramDrawing" Target="../diagrams/drawing22.xml"/><Relationship Id="rId12" Type="http://schemas.openxmlformats.org/officeDocument/2006/relationships/image" Target="../media/image41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22.xml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2.xml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diagramData" Target="../diagrams/data33.xml"/><Relationship Id="rId7" Type="http://schemas.microsoft.com/office/2007/relationships/diagramDrawing" Target="../diagrams/drawing23.xm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49.png"/><Relationship Id="rId5" Type="http://schemas.openxmlformats.org/officeDocument/2006/relationships/diagramQuickStyle" Target="../diagrams/quickStyle23.xml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diagramLayout" Target="../diagrams/layout23.xml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diagramData" Target="../diagrams/data34.xml"/><Relationship Id="rId7" Type="http://schemas.microsoft.com/office/2007/relationships/diagramDrawing" Target="../diagrams/drawing24.xm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60.png"/><Relationship Id="rId5" Type="http://schemas.openxmlformats.org/officeDocument/2006/relationships/diagramQuickStyle" Target="../diagrams/quickStyle24.xm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0.xml"/><Relationship Id="rId13" Type="http://schemas.openxmlformats.org/officeDocument/2006/relationships/diagramLayout" Target="../diagrams/layout26.xml"/><Relationship Id="rId18" Type="http://schemas.openxmlformats.org/officeDocument/2006/relationships/diagramLayout" Target="../diagrams/layout2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5.xml"/><Relationship Id="rId12" Type="http://schemas.openxmlformats.org/officeDocument/2006/relationships/diagramData" Target="../diagrams/data36.xml"/><Relationship Id="rId17" Type="http://schemas.openxmlformats.org/officeDocument/2006/relationships/diagramData" Target="../diagrams/data280.xml"/><Relationship Id="rId2" Type="http://schemas.openxmlformats.org/officeDocument/2006/relationships/notesSlide" Target="../notesSlides/notesSlide36.xml"/><Relationship Id="rId16" Type="http://schemas.microsoft.com/office/2007/relationships/diagramDrawing" Target="../diagrams/drawing26.xml"/><Relationship Id="rId20" Type="http://schemas.openxmlformats.org/officeDocument/2006/relationships/diagramColors" Target="../diagrams/colors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15" Type="http://schemas.openxmlformats.org/officeDocument/2006/relationships/diagramColors" Target="../diagrams/colors26.xml"/><Relationship Id="rId10" Type="http://schemas.openxmlformats.org/officeDocument/2006/relationships/diagramQuickStyle" Target="../diagrams/quickStyle25.xml"/><Relationship Id="rId19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5.xml"/><Relationship Id="rId14" Type="http://schemas.openxmlformats.org/officeDocument/2006/relationships/diagramQuickStyle" Target="../diagrams/quickStyle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0.xml"/><Relationship Id="rId3" Type="http://schemas.openxmlformats.org/officeDocument/2006/relationships/diagramData" Target="../diagrams/data3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1" Type="http://schemas.openxmlformats.org/officeDocument/2006/relationships/image" Target="../media/image8.png"/><Relationship Id="rId7" Type="http://schemas.microsoft.com/office/2007/relationships/diagramDrawing" Target="../diagrams/drawing3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5" Type="http://schemas.openxmlformats.org/officeDocument/2006/relationships/diagramColors" Target="../diagrams/colors4.xml"/><Relationship Id="rId10" Type="http://schemas.openxmlformats.org/officeDocument/2006/relationships/diagramQuickStyle" Target="../diagrams/quickStyle3.xml"/><Relationship Id="rId19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Relationship Id="rId1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81.emf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3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diagramData" Target="../diagrams/data3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diagramData" Target="../diagrams/data4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13" Type="http://schemas.microsoft.com/office/2007/relationships/diagramDrawing" Target="../diagrams/drawing31.xml"/><Relationship Id="rId18" Type="http://schemas.microsoft.com/office/2007/relationships/diagramDrawing" Target="../diagrams/drawing32.xml"/><Relationship Id="rId26" Type="http://schemas.openxmlformats.org/officeDocument/2006/relationships/image" Target="../media/image86.png"/><Relationship Id="rId3" Type="http://schemas.microsoft.com/office/2007/relationships/media" Target="../media/media2.mp4"/><Relationship Id="rId21" Type="http://schemas.openxmlformats.org/officeDocument/2006/relationships/diagramQuickStyle" Target="../diagrams/quickStyle33.xml"/><Relationship Id="rId7" Type="http://schemas.openxmlformats.org/officeDocument/2006/relationships/slideLayout" Target="../slideLayouts/slideLayout9.xml"/><Relationship Id="rId12" Type="http://schemas.openxmlformats.org/officeDocument/2006/relationships/diagramColors" Target="../diagrams/colors31.xml"/><Relationship Id="rId17" Type="http://schemas.openxmlformats.org/officeDocument/2006/relationships/diagramColors" Target="../diagrams/colors32.xml"/><Relationship Id="rId25" Type="http://schemas.openxmlformats.org/officeDocument/2006/relationships/image" Target="../media/image85.png"/><Relationship Id="rId2" Type="http://schemas.openxmlformats.org/officeDocument/2006/relationships/video" Target="../media/media1.mp4"/><Relationship Id="rId16" Type="http://schemas.openxmlformats.org/officeDocument/2006/relationships/diagramQuickStyle" Target="../diagrams/quickStyle32.xml"/><Relationship Id="rId20" Type="http://schemas.openxmlformats.org/officeDocument/2006/relationships/diagramLayout" Target="../diagrams/layout33.xml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QuickStyle" Target="../diagrams/quickStyle31.xml"/><Relationship Id="rId24" Type="http://schemas.openxmlformats.org/officeDocument/2006/relationships/image" Target="../media/image84.png"/><Relationship Id="rId5" Type="http://schemas.microsoft.com/office/2007/relationships/media" Target="../media/media3.mp4"/><Relationship Id="rId15" Type="http://schemas.openxmlformats.org/officeDocument/2006/relationships/diagramLayout" Target="../diagrams/layout32.xml"/><Relationship Id="rId23" Type="http://schemas.microsoft.com/office/2007/relationships/diagramDrawing" Target="../diagrams/drawing33.xml"/><Relationship Id="rId10" Type="http://schemas.openxmlformats.org/officeDocument/2006/relationships/diagramLayout" Target="../diagrams/layout31.xml"/><Relationship Id="rId19" Type="http://schemas.openxmlformats.org/officeDocument/2006/relationships/diagramData" Target="../diagrams/data43.xml"/><Relationship Id="rId4" Type="http://schemas.openxmlformats.org/officeDocument/2006/relationships/video" Target="../media/media2.mp4"/><Relationship Id="rId9" Type="http://schemas.openxmlformats.org/officeDocument/2006/relationships/diagramData" Target="../diagrams/data41.xml"/><Relationship Id="rId14" Type="http://schemas.openxmlformats.org/officeDocument/2006/relationships/diagramData" Target="../diagrams/data42.xml"/><Relationship Id="rId22" Type="http://schemas.openxmlformats.org/officeDocument/2006/relationships/diagramColors" Target="../diagrams/colors3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0.png"/><Relationship Id="rId3" Type="http://schemas.openxmlformats.org/officeDocument/2006/relationships/diagramData" Target="../diagrams/data44.xml"/><Relationship Id="rId7" Type="http://schemas.microsoft.com/office/2007/relationships/diagramDrawing" Target="../diagrams/drawing34.xml"/><Relationship Id="rId12" Type="http://schemas.microsoft.com/office/2007/relationships/hdphoto" Target="../media/hdphoto3.wdp"/><Relationship Id="rId17" Type="http://schemas.openxmlformats.org/officeDocument/2006/relationships/chart" Target="../charts/chart1.xml"/><Relationship Id="rId2" Type="http://schemas.openxmlformats.org/officeDocument/2006/relationships/notesSlide" Target="../notesSlides/notesSlide43.xml"/><Relationship Id="rId16" Type="http://schemas.microsoft.com/office/2007/relationships/hdphoto" Target="../media/hdphoto5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89.png"/><Relationship Id="rId5" Type="http://schemas.openxmlformats.org/officeDocument/2006/relationships/diagramQuickStyle" Target="../diagrams/quickStyle34.xml"/><Relationship Id="rId15" Type="http://schemas.openxmlformats.org/officeDocument/2006/relationships/image" Target="../media/image91.png"/><Relationship Id="rId10" Type="http://schemas.microsoft.com/office/2007/relationships/hdphoto" Target="../media/hdphoto2.wdp"/><Relationship Id="rId4" Type="http://schemas.openxmlformats.org/officeDocument/2006/relationships/diagramLayout" Target="../diagrams/layout34.xml"/><Relationship Id="rId9" Type="http://schemas.openxmlformats.org/officeDocument/2006/relationships/image" Target="../media/image88.png"/><Relationship Id="rId1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13" Type="http://schemas.openxmlformats.org/officeDocument/2006/relationships/image" Target="../media/image96.png"/><Relationship Id="rId18" Type="http://schemas.microsoft.com/office/2007/relationships/hdphoto" Target="../media/hdphoto8.wdp"/><Relationship Id="rId3" Type="http://schemas.openxmlformats.org/officeDocument/2006/relationships/diagramData" Target="../diagrams/data45.xml"/><Relationship Id="rId7" Type="http://schemas.microsoft.com/office/2007/relationships/diagramDrawing" Target="../diagrams/drawing35.xml"/><Relationship Id="rId12" Type="http://schemas.microsoft.com/office/2007/relationships/hdphoto" Target="../media/hdphoto3.wdp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5.xml"/><Relationship Id="rId11" Type="http://schemas.openxmlformats.org/officeDocument/2006/relationships/image" Target="../media/image89.png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97.png"/><Relationship Id="rId10" Type="http://schemas.microsoft.com/office/2007/relationships/hdphoto" Target="../media/hdphoto2.wdp"/><Relationship Id="rId4" Type="http://schemas.openxmlformats.org/officeDocument/2006/relationships/diagramLayout" Target="../diagrams/layout35.xml"/><Relationship Id="rId9" Type="http://schemas.openxmlformats.org/officeDocument/2006/relationships/image" Target="../media/image88.png"/><Relationship Id="rId14" Type="http://schemas.microsoft.com/office/2007/relationships/hdphoto" Target="../media/hdphoto6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3.png"/><Relationship Id="rId3" Type="http://schemas.openxmlformats.org/officeDocument/2006/relationships/diagramData" Target="../diagrams/data46.xml"/><Relationship Id="rId7" Type="http://schemas.microsoft.com/office/2007/relationships/diagramDrawing" Target="../diagrams/drawing36.xml"/><Relationship Id="rId12" Type="http://schemas.microsoft.com/office/2007/relationships/hdphoto" Target="../media/hdphoto10.wd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6.xml"/><Relationship Id="rId11" Type="http://schemas.openxmlformats.org/officeDocument/2006/relationships/image" Target="../media/image102.png"/><Relationship Id="rId5" Type="http://schemas.openxmlformats.org/officeDocument/2006/relationships/diagramQuickStyle" Target="../diagrams/quickStyle36.xml"/><Relationship Id="rId10" Type="http://schemas.microsoft.com/office/2007/relationships/hdphoto" Target="../media/hdphoto9.wdp"/><Relationship Id="rId4" Type="http://schemas.openxmlformats.org/officeDocument/2006/relationships/diagramLayout" Target="../diagrams/layout36.xml"/><Relationship Id="rId9" Type="http://schemas.openxmlformats.org/officeDocument/2006/relationships/image" Target="../media/image101.png"/><Relationship Id="rId14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8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emf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image" Target="../media/image114.emf"/><Relationship Id="rId7" Type="http://schemas.openxmlformats.org/officeDocument/2006/relationships/diagramQuickStyle" Target="../diagrams/quickStyle37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47.xml"/><Relationship Id="rId4" Type="http://schemas.openxmlformats.org/officeDocument/2006/relationships/image" Target="../media/image115.emf"/><Relationship Id="rId9" Type="http://schemas.microsoft.com/office/2007/relationships/diagramDrawing" Target="../diagrams/drawing3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diagramData" Target="../diagrams/data4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1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ctrTitle"/>
          </p:nvPr>
        </p:nvSpPr>
        <p:spPr>
          <a:xfrm>
            <a:off x="1104900" y="2154307"/>
            <a:ext cx="6169010" cy="2219691"/>
          </a:xfrm>
        </p:spPr>
        <p:txBody>
          <a:bodyPr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dirty="0">
                <a:latin typeface="Book Antiqua" panose="02040602050305030304" pitchFamily="18" charset="0"/>
                <a:ea typeface="+mj-ea"/>
                <a:cs typeface="+mj-cs"/>
              </a:rPr>
              <a:t>Altitude control of Cessna Citation 500 aircraft</a:t>
            </a:r>
          </a:p>
        </p:txBody>
      </p:sp>
      <p:sp>
        <p:nvSpPr>
          <p:cNvPr id="7" name="Sottotitolo 6"/>
          <p:cNvSpPr>
            <a:spLocks noGrp="1"/>
          </p:cNvSpPr>
          <p:nvPr>
            <p:ph type="subTitle" idx="1"/>
          </p:nvPr>
        </p:nvSpPr>
        <p:spPr>
          <a:xfrm>
            <a:off x="1104900" y="3842754"/>
            <a:ext cx="5734050" cy="1916737"/>
          </a:xfrm>
        </p:spPr>
        <p:txBody>
          <a:bodyPr rtlCol="0">
            <a:normAutofit/>
          </a:bodyPr>
          <a:lstStyle/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Crippa 	Davide 		509769 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Moroni 	Gianluca 	503424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 err="1"/>
              <a:t>Mongini</a:t>
            </a:r>
            <a:r>
              <a:rPr lang="it-IT" dirty="0"/>
              <a:t> 	Paolo 		507997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r>
              <a:rPr lang="it-IT" dirty="0"/>
              <a:t>Bordonali Mattia         496468</a:t>
            </a:r>
          </a:p>
          <a:p>
            <a:pPr rtl="0">
              <a:lnSpc>
                <a:spcPct val="150000"/>
              </a:lnSpc>
              <a:spcBef>
                <a:spcPts val="300"/>
              </a:spcBef>
            </a:pPr>
            <a:endParaRPr lang="it-IT" dirty="0"/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78C05A06-7155-71A5-8CD0-796FD4178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3910" y="1629754"/>
            <a:ext cx="4918090" cy="359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10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94533655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94533655"/>
                  </p:ext>
                </p:extLst>
              </p:nvPr>
            </p:nvGraphicFramePr>
            <p:xfrm>
              <a:off x="377312" y="2051039"/>
              <a:ext cx="5433552" cy="342743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33B6E73A-DD40-377C-53FA-FAE5EE8E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7" y="2091301"/>
            <a:ext cx="4895127" cy="367134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4367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11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36471927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3B315C26-DB13-8969-2536-7EEBB736D0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0445" y="2023881"/>
            <a:ext cx="9171109" cy="410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22906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F9930D8C-E547-E6CA-EC07-9D17CA61B1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6176" y="2135588"/>
            <a:ext cx="8239648" cy="38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31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12373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AEAFAE90-1594-8916-2FFA-CCB2E9C2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3706" y="2050991"/>
            <a:ext cx="8124588" cy="40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18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802946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29896DEF-C57D-AD48-385F-BAED78BD7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311" y="2064048"/>
            <a:ext cx="8121377" cy="40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 Discrete 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21685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49881630-6E3B-5C47-803A-2389397F6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324" y="2040852"/>
            <a:ext cx="8178605" cy="40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8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16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30962079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84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17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62935337"/>
                  </p:ext>
                </p:extLst>
              </p:nvPr>
            </p:nvGraphicFramePr>
            <p:xfrm>
              <a:off x="377312" y="1596743"/>
              <a:ext cx="10708269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5525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6796198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8508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19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17860620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045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20527624"/>
                  </p:ext>
                </p:extLst>
              </p:nvPr>
            </p:nvGraphicFramePr>
            <p:xfrm>
              <a:off x="377313" y="1596743"/>
              <a:ext cx="5433552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E919624F-0122-E09B-7CA3-F78F123B0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6287612" y="2460567"/>
            <a:ext cx="5527075" cy="317035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20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15097784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E04BAD0-C72E-8DCD-6C80-114464E59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623" r="870"/>
          <a:stretch/>
        </p:blipFill>
        <p:spPr>
          <a:xfrm>
            <a:off x="3824161" y="2311121"/>
            <a:ext cx="4542159" cy="17423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BFEF828-D0A3-B25E-E8AC-B01D2916C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8616" y="4939867"/>
            <a:ext cx="5668166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7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21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2158584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FD36B184-4BEB-BEFF-EB37-5BF26AA4A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0439" y="2216274"/>
            <a:ext cx="5971121" cy="374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9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</a:t>
            </a:r>
            <a:r>
              <a:rPr lang="it-IT" dirty="0" err="1"/>
              <a:t>without</a:t>
            </a:r>
            <a:r>
              <a:rPr lang="it-IT" dirty="0"/>
              <a:t>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22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901682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95647D15-EDB0-F168-7C73-D1769677D9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2104" y="2110154"/>
            <a:ext cx="7666274" cy="39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23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48546543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4BED9FD0-C425-748B-9613-D7942F496F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670" y="2130030"/>
            <a:ext cx="6856660" cy="38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49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info on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24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64345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magine 4">
            <a:extLst>
              <a:ext uri="{FF2B5EF4-FFF2-40B4-BE49-F238E27FC236}">
                <a16:creationId xmlns:a16="http://schemas.microsoft.com/office/drawing/2014/main" id="{0A0D2E4B-6A06-26D2-0E27-F03FE85A0D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97" y="2069959"/>
            <a:ext cx="7721287" cy="39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78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25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95815722"/>
                  </p:ext>
                </p:extLst>
              </p:nvPr>
            </p:nvGraphicFramePr>
            <p:xfrm>
              <a:off x="578279" y="1357703"/>
              <a:ext cx="11613721" cy="491246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32AE7C2B-650A-0AAC-8D0A-855C61DA0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8761" y="2190465"/>
            <a:ext cx="7292959" cy="38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26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2953770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4B9E7C3C-36F0-237A-5933-06FDE25B4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238033"/>
            <a:ext cx="1012500" cy="153830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CD88490-74C7-6DA8-36BF-FD6A460124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627" y="2254876"/>
            <a:ext cx="2219635" cy="3810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2F8E2C19-E7D7-047B-BFC9-DA6F9A9B2E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1347" y="2824975"/>
            <a:ext cx="2728196" cy="35817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6EC7528C-B2E2-33DA-5CE5-5A0D53CA42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4288" y="2450866"/>
            <a:ext cx="2347163" cy="36579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4F59FC35-6E72-48C1-A6A4-422B56FC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84288" y="3219342"/>
            <a:ext cx="2255715" cy="48772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36C3818-5CD6-EE54-1B64-46F0C08669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0839" t="13623" r="870" b="41545"/>
          <a:stretch/>
        </p:blipFill>
        <p:spPr>
          <a:xfrm>
            <a:off x="1104900" y="4539049"/>
            <a:ext cx="1754505" cy="90435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AE4666F-E848-CFD1-2D11-3986300873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54747" y="3863367"/>
            <a:ext cx="1767993" cy="225571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8FAFCF6-0606-4C90-8E95-AAE1E82930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2117" y="4137925"/>
            <a:ext cx="2991087" cy="14502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C422F8-DD69-CAE1-7C0F-C9751E2A0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88696" y="4058056"/>
            <a:ext cx="1463167" cy="1775614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17BD149-734D-794A-F2BD-062B040405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63458" y="4035180"/>
            <a:ext cx="1767993" cy="1821366"/>
          </a:xfrm>
          <a:prstGeom prst="rect">
            <a:avLst/>
          </a:prstGeom>
        </p:spPr>
      </p:pic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6CC67F64-A188-97FD-C711-24ECE93C992B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entesi graffa aperta 32">
            <a:extLst>
              <a:ext uri="{FF2B5EF4-FFF2-40B4-BE49-F238E27FC236}">
                <a16:creationId xmlns:a16="http://schemas.microsoft.com/office/drawing/2014/main" id="{78ED351B-FD2C-C962-58FB-CD09AA1DA15D}"/>
              </a:ext>
            </a:extLst>
          </p:cNvPr>
          <p:cNvSpPr/>
          <p:nvPr/>
        </p:nvSpPr>
        <p:spPr>
          <a:xfrm>
            <a:off x="8410469" y="2466046"/>
            <a:ext cx="301451" cy="1076030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689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27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5452701"/>
              </p:ext>
            </p:extLst>
          </p:nvPr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3" name="Immagine 32">
            <a:extLst>
              <a:ext uri="{FF2B5EF4-FFF2-40B4-BE49-F238E27FC236}">
                <a16:creationId xmlns:a16="http://schemas.microsoft.com/office/drawing/2014/main" id="{3B1080D2-F897-07FA-7936-CAA9F2CBB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150222"/>
            <a:ext cx="2141406" cy="929721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3DA9E86-55EB-46B8-347A-837D4C504C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4922" y="2150222"/>
            <a:ext cx="1630821" cy="89923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CC9828-1BFF-AA1F-6B84-DF87EE3BE7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5698" y="1984834"/>
            <a:ext cx="3353091" cy="1333616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C5618096-871E-555F-1A87-4870546350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1326" y="1744930"/>
            <a:ext cx="2763360" cy="2542023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69571549-86C7-56D7-8EDA-D8A184CB77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1923" y="4994769"/>
            <a:ext cx="2461473" cy="40389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556CA41-03CB-464E-79FF-F29ED3CF8F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7314" y="3648689"/>
            <a:ext cx="3048425" cy="63826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C43EE1F8-BFD9-817F-D10D-FAE465BB83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7314" y="4286953"/>
            <a:ext cx="3191320" cy="1819529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2015573E-2F2D-6B17-E123-76516445F3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9960" y="3661269"/>
            <a:ext cx="4429743" cy="543001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117096C8-AD43-3858-2CA4-D0162A65B62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7151" y="4204270"/>
            <a:ext cx="2763360" cy="1988271"/>
          </a:xfrm>
          <a:prstGeom prst="rect">
            <a:avLst/>
          </a:prstGeom>
        </p:spPr>
      </p:pic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BCF4449F-E7F8-35DF-B94F-1112334BE68C}"/>
              </a:ext>
            </a:extLst>
          </p:cNvPr>
          <p:cNvCxnSpPr/>
          <p:nvPr/>
        </p:nvCxnSpPr>
        <p:spPr>
          <a:xfrm>
            <a:off x="578279" y="3661269"/>
            <a:ext cx="84853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5E5946B6-ED81-E126-DCCD-099AFFB53645}"/>
              </a:ext>
            </a:extLst>
          </p:cNvPr>
          <p:cNvCxnSpPr/>
          <p:nvPr/>
        </p:nvCxnSpPr>
        <p:spPr>
          <a:xfrm>
            <a:off x="9063613" y="3661269"/>
            <a:ext cx="0" cy="72986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C3094B92-BBF4-A941-EF0B-15EE6BEB2B78}"/>
              </a:ext>
            </a:extLst>
          </p:cNvPr>
          <p:cNvCxnSpPr/>
          <p:nvPr/>
        </p:nvCxnSpPr>
        <p:spPr>
          <a:xfrm>
            <a:off x="9063613" y="4391130"/>
            <a:ext cx="241160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679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>
            <a:extLst>
              <a:ext uri="{FF2B5EF4-FFF2-40B4-BE49-F238E27FC236}">
                <a16:creationId xmlns:a16="http://schemas.microsoft.com/office/drawing/2014/main" id="{9D03F918-E4AF-4BB9-43CF-CB4B1E31C4C3}"/>
              </a:ext>
            </a:extLst>
          </p:cNvPr>
          <p:cNvGrpSpPr/>
          <p:nvPr/>
        </p:nvGrpSpPr>
        <p:grpSpPr>
          <a:xfrm>
            <a:off x="588727" y="1492696"/>
            <a:ext cx="10901680" cy="4553014"/>
            <a:chOff x="0" y="329308"/>
            <a:chExt cx="10901680" cy="4553014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4FC818EE-5C49-6E39-5052-47D705C71A65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0A81BB09-012F-8C80-95EF-68E6640B67C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constraints</a:t>
            </a:r>
            <a:r>
              <a:rPr lang="it-IT" dirty="0"/>
              <a:t> on pitch angle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7B37788-F401-78E9-F570-2398F726AC91}"/>
              </a:ext>
            </a:extLst>
          </p:cNvPr>
          <p:cNvSpPr txBox="1"/>
          <p:nvPr/>
        </p:nvSpPr>
        <p:spPr>
          <a:xfrm>
            <a:off x="7658100" y="19050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Pitch angle &lt;=  (+/-) 20°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719881-4FF8-6A3F-E314-4D47F203CFA8}"/>
              </a:ext>
            </a:extLst>
          </p:cNvPr>
          <p:cNvSpPr txBox="1"/>
          <p:nvPr/>
        </p:nvSpPr>
        <p:spPr>
          <a:xfrm>
            <a:off x="7334250" y="497818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66FF"/>
                </a:solidFill>
              </a:rPr>
              <a:t>Blue</a:t>
            </a:r>
            <a:r>
              <a:rPr lang="it-IT" dirty="0"/>
              <a:t>: pitch angle </a:t>
            </a:r>
            <a:r>
              <a:rPr lang="it-IT" dirty="0" err="1"/>
              <a:t>costrained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: </a:t>
            </a:r>
            <a:r>
              <a:rPr lang="it-IT" dirty="0" err="1"/>
              <a:t>without</a:t>
            </a:r>
            <a:r>
              <a:rPr lang="it-IT" dirty="0"/>
              <a:t> pitch angle </a:t>
            </a:r>
            <a:r>
              <a:rPr lang="it-IT" dirty="0" err="1"/>
              <a:t>costraint</a:t>
            </a:r>
            <a:endParaRPr lang="en-GB" dirty="0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C5EDB7F3-AD11-FF73-5845-F0D42BBE5444}"/>
              </a:ext>
            </a:extLst>
          </p:cNvPr>
          <p:cNvSpPr/>
          <p:nvPr/>
        </p:nvSpPr>
        <p:spPr>
          <a:xfrm>
            <a:off x="8953500" y="2705100"/>
            <a:ext cx="484632" cy="361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6D51CE1-D214-612E-BC87-ECE157A183EA}"/>
              </a:ext>
            </a:extLst>
          </p:cNvPr>
          <p:cNvSpPr txBox="1"/>
          <p:nvPr/>
        </p:nvSpPr>
        <p:spPr>
          <a:xfrm>
            <a:off x="7658100" y="3429000"/>
            <a:ext cx="342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&lt;= 0,262 rad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C12C577-52F3-850D-7091-1E21A01BA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93" y="2011304"/>
            <a:ext cx="6813576" cy="3506904"/>
          </a:xfrm>
          <a:prstGeom prst="rect">
            <a:avLst/>
          </a:prstGeom>
        </p:spPr>
      </p:pic>
      <p:sp>
        <p:nvSpPr>
          <p:cNvPr id="12" name="Ovale 11">
            <a:extLst>
              <a:ext uri="{FF2B5EF4-FFF2-40B4-BE49-F238E27FC236}">
                <a16:creationId xmlns:a16="http://schemas.microsoft.com/office/drawing/2014/main" id="{82947111-2692-86D6-16F0-F2F259F92241}"/>
              </a:ext>
            </a:extLst>
          </p:cNvPr>
          <p:cNvSpPr/>
          <p:nvPr/>
        </p:nvSpPr>
        <p:spPr>
          <a:xfrm>
            <a:off x="332816" y="3613666"/>
            <a:ext cx="4806200" cy="1519535"/>
          </a:xfrm>
          <a:prstGeom prst="ellipse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77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x2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X4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slower</a:t>
            </a:r>
            <a:r>
              <a:rPr lang="it-IT" dirty="0"/>
              <a:t> system on x4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reduce the </a:t>
            </a:r>
            <a:r>
              <a:rPr lang="it-IT" dirty="0" err="1"/>
              <a:t>overshot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727F0E-BBF7-70A9-3A92-C25976A5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1" y="1432879"/>
            <a:ext cx="8158504" cy="410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524457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19496618-1A12-D3AE-9051-F6ABDBC80C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61" y="2724536"/>
            <a:ext cx="2491956" cy="6934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7D70019-E3EB-7452-EBF8-2311BF4D2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5473" y="2316383"/>
            <a:ext cx="5410669" cy="2225233"/>
          </a:xfrm>
          <a:prstGeom prst="rect">
            <a:avLst/>
          </a:prstGeom>
        </p:spPr>
      </p:pic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E89936-31E7-14FB-5650-81DD71880555}"/>
              </a:ext>
            </a:extLst>
          </p:cNvPr>
          <p:cNvCxnSpPr/>
          <p:nvPr/>
        </p:nvCxnSpPr>
        <p:spPr>
          <a:xfrm>
            <a:off x="3466214" y="3071276"/>
            <a:ext cx="17862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94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30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/>
        </p:nvGraphicFramePr>
        <p:xfrm>
          <a:off x="578279" y="1357703"/>
          <a:ext cx="11613721" cy="4912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1041A586-C0C6-F7B7-40AD-D861CAA22D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326" y="2305571"/>
            <a:ext cx="3305636" cy="95263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263F64D-8F14-479D-306A-F4CDF0ECF4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069" y="2413605"/>
            <a:ext cx="3229426" cy="93358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554FC2C-622C-D67E-ECD4-4FF7E6F45E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4021752"/>
            <a:ext cx="3467584" cy="126700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400A87E-E919-7CCB-2F13-3F3E08BCDC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4243" y="3935572"/>
            <a:ext cx="2181529" cy="1238423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979C024F-E997-BAA1-F2CE-4CC6DBEB50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833" y="5296704"/>
            <a:ext cx="2495898" cy="61921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4E713E65-CA98-6A10-35E9-68DCAB6444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900" y="2619940"/>
            <a:ext cx="2467319" cy="638264"/>
          </a:xfrm>
          <a:prstGeom prst="rect">
            <a:avLst/>
          </a:prstGeom>
        </p:spPr>
      </p:pic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96E2CFB6-1DCE-8626-CDF5-620253EBFB43}"/>
              </a:ext>
            </a:extLst>
          </p:cNvPr>
          <p:cNvCxnSpPr/>
          <p:nvPr/>
        </p:nvCxnSpPr>
        <p:spPr>
          <a:xfrm>
            <a:off x="578279" y="3863367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magine 27">
            <a:extLst>
              <a:ext uri="{FF2B5EF4-FFF2-40B4-BE49-F238E27FC236}">
                <a16:creationId xmlns:a16="http://schemas.microsoft.com/office/drawing/2014/main" id="{D8B4DFAD-9500-5CE3-8E02-1CE4598CCF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5857" y="4736107"/>
            <a:ext cx="3096057" cy="495369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84A97F0-CF27-48AD-4EAF-E893023C2C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5772" y="4268875"/>
            <a:ext cx="4715533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9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361EC3F-64D4-FFA6-ABB4-56E72A0CFB8C}"/>
              </a:ext>
            </a:extLst>
          </p:cNvPr>
          <p:cNvGrpSpPr/>
          <p:nvPr/>
        </p:nvGrpSpPr>
        <p:grpSpPr>
          <a:xfrm>
            <a:off x="173129" y="1397137"/>
            <a:ext cx="11749525" cy="4959212"/>
            <a:chOff x="0" y="329308"/>
            <a:chExt cx="10901680" cy="4553014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AE7D8C82-029F-74DF-70A6-8F601CF99C8F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3DD18039-BEC7-A2FD-224D-D251EA0459E9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31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DBEFD-09E1-353E-01A0-4EAC7C81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89" y="1604252"/>
            <a:ext cx="4201467" cy="216246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5291D2D-0C52-ABE3-A52B-DBA818A8FB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4" y="1536052"/>
            <a:ext cx="7355630" cy="378589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5FAB96-8881-E46F-5967-6E50553B07EF}"/>
              </a:ext>
            </a:extLst>
          </p:cNvPr>
          <p:cNvSpPr txBox="1"/>
          <p:nvPr/>
        </p:nvSpPr>
        <p:spPr>
          <a:xfrm>
            <a:off x="8346831" y="5330972"/>
            <a:ext cx="384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SETTINGS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Overshot</a:t>
            </a:r>
            <a:r>
              <a:rPr lang="it-IT" dirty="0"/>
              <a:t> set: 0;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269344" y="5486044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Altitude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zoomed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dirty="0">
                <a:solidFill>
                  <a:srgbClr val="00B050"/>
                </a:solidFill>
              </a:rPr>
              <a:t>green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no </a:t>
            </a:r>
            <a:r>
              <a:rPr lang="it-IT" dirty="0" err="1"/>
              <a:t>overshot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1768DA-2389-C8ED-2340-A51C364DA55A}"/>
              </a:ext>
            </a:extLst>
          </p:cNvPr>
          <p:cNvSpPr txBox="1"/>
          <p:nvPr/>
        </p:nvSpPr>
        <p:spPr>
          <a:xfrm>
            <a:off x="7721188" y="3850366"/>
            <a:ext cx="420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Historical</a:t>
            </a:r>
            <a:r>
              <a:rPr lang="it-IT" dirty="0"/>
              <a:t> </a:t>
            </a:r>
            <a:r>
              <a:rPr lang="it-IT" dirty="0" err="1"/>
              <a:t>mpc</a:t>
            </a:r>
            <a:r>
              <a:rPr lang="it-IT" dirty="0"/>
              <a:t>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since</a:t>
            </a:r>
            <a:r>
              <a:rPr lang="it-IT" dirty="0"/>
              <a:t> LQ</a:t>
            </a:r>
            <a:endParaRPr lang="en-GB" dirty="0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8092527E-35B6-B2BD-71FA-057BD2A69B7E}"/>
              </a:ext>
            </a:extLst>
          </p:cNvPr>
          <p:cNvSpPr/>
          <p:nvPr/>
        </p:nvSpPr>
        <p:spPr>
          <a:xfrm>
            <a:off x="9683750" y="1873250"/>
            <a:ext cx="590550" cy="2476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0F6566B7-3976-DED8-E78F-EC8B99DB5433}"/>
              </a:ext>
            </a:extLst>
          </p:cNvPr>
          <p:cNvSpPr/>
          <p:nvPr/>
        </p:nvSpPr>
        <p:spPr>
          <a:xfrm>
            <a:off x="269344" y="1536052"/>
            <a:ext cx="7355630" cy="3785895"/>
          </a:xfrm>
          <a:prstGeom prst="rect">
            <a:avLst/>
          </a:prstGeom>
          <a:noFill/>
          <a:ln w="762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53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>
            <a:extLst>
              <a:ext uri="{FF2B5EF4-FFF2-40B4-BE49-F238E27FC236}">
                <a16:creationId xmlns:a16="http://schemas.microsoft.com/office/drawing/2014/main" id="{272CD724-3E24-12BC-C7FB-924B1CCA6861}"/>
              </a:ext>
            </a:extLst>
          </p:cNvPr>
          <p:cNvGrpSpPr/>
          <p:nvPr/>
        </p:nvGrpSpPr>
        <p:grpSpPr>
          <a:xfrm>
            <a:off x="645160" y="1397137"/>
            <a:ext cx="10901680" cy="4833542"/>
            <a:chOff x="0" y="329308"/>
            <a:chExt cx="10901680" cy="455301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5576022A-8E4B-9C6F-3BC9-9ADC8E9A5C71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355C0B33-FCCA-021B-D448-A3188997ED4D}"/>
                </a:ext>
              </a:extLst>
            </p:cNvPr>
            <p:cNvSpPr txBox="1"/>
            <p:nvPr/>
          </p:nvSpPr>
          <p:spPr>
            <a:xfrm>
              <a:off x="0" y="573952"/>
              <a:ext cx="10901680" cy="43083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overshot</a:t>
            </a:r>
            <a:r>
              <a:rPr lang="it-IT" dirty="0"/>
              <a:t> </a:t>
            </a:r>
            <a:r>
              <a:rPr lang="it-IT" dirty="0" err="1"/>
              <a:t>constraint</a:t>
            </a:r>
            <a:r>
              <a:rPr lang="it-IT" dirty="0"/>
              <a:t> on </a:t>
            </a:r>
            <a:r>
              <a:rPr lang="it-IT" dirty="0" err="1"/>
              <a:t>altitude</a:t>
            </a:r>
            <a:r>
              <a:rPr lang="it-IT" dirty="0"/>
              <a:t> state : x4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32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277C5B7-387E-AED0-BEF2-05C7322C8F22}"/>
              </a:ext>
            </a:extLst>
          </p:cNvPr>
          <p:cNvSpPr txBox="1"/>
          <p:nvPr/>
        </p:nvSpPr>
        <p:spPr>
          <a:xfrm>
            <a:off x="875400" y="5471476"/>
            <a:ext cx="7355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X2 </a:t>
            </a:r>
            <a:r>
              <a:rPr lang="it-IT" dirty="0" err="1"/>
              <a:t>comparison</a:t>
            </a:r>
            <a:r>
              <a:rPr lang="it-IT" dirty="0"/>
              <a:t>: with set </a:t>
            </a:r>
            <a:r>
              <a:rPr lang="it-IT" dirty="0" err="1"/>
              <a:t>costrain</a:t>
            </a:r>
            <a:r>
              <a:rPr lang="it-IT" dirty="0"/>
              <a:t> (</a:t>
            </a:r>
            <a:r>
              <a:rPr lang="it-IT" b="1" dirty="0"/>
              <a:t>black</a:t>
            </a:r>
            <a:r>
              <a:rPr lang="it-IT" dirty="0"/>
              <a:t>)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worst</a:t>
            </a:r>
            <a:r>
              <a:rPr lang="it-IT" dirty="0"/>
              <a:t> performance </a:t>
            </a:r>
            <a:r>
              <a:rPr lang="it-IT" dirty="0" err="1"/>
              <a:t>but</a:t>
            </a:r>
            <a:r>
              <a:rPr lang="it-IT" dirty="0"/>
              <a:t> x2 </a:t>
            </a:r>
            <a:r>
              <a:rPr lang="it-IT" dirty="0" err="1"/>
              <a:t>constrain</a:t>
            </a:r>
            <a:r>
              <a:rPr lang="it-IT" dirty="0"/>
              <a:t> </a:t>
            </a:r>
            <a:r>
              <a:rPr lang="it-IT" dirty="0" err="1"/>
              <a:t>remains</a:t>
            </a:r>
            <a:r>
              <a:rPr lang="it-IT" dirty="0"/>
              <a:t> </a:t>
            </a:r>
            <a:r>
              <a:rPr lang="it-IT" dirty="0" err="1"/>
              <a:t>satisfied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C9B791-18D1-BE40-A4F8-44A64CF84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31182"/>
            <a:ext cx="9980681" cy="39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93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r>
              <a:rPr lang="it-IT" dirty="0"/>
              <a:t> on input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777BA8-8ECB-CF09-776A-FDC7F420D15B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E9220188-08CF-0383-E561-F8F579ECA6A8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138BC6E3-14A8-DC8E-2913-3A5126E9B5F8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pic>
        <p:nvPicPr>
          <p:cNvPr id="10" name="Immagine 9">
            <a:extLst>
              <a:ext uri="{FF2B5EF4-FFF2-40B4-BE49-F238E27FC236}">
                <a16:creationId xmlns:a16="http://schemas.microsoft.com/office/drawing/2014/main" id="{7C47CF2D-0CEC-6C5B-6439-9DAF67A08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1" y="1652020"/>
            <a:ext cx="4296375" cy="20767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A98E31-6B7E-91D2-B0CA-AB2BC26B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1" t="1449" r="4923" b="-4244"/>
          <a:stretch/>
        </p:blipFill>
        <p:spPr>
          <a:xfrm>
            <a:off x="7109356" y="1594811"/>
            <a:ext cx="4296374" cy="32620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50A50E3-D531-DAC6-61C5-B920DC2F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016" y="2049515"/>
            <a:ext cx="2057687" cy="133368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6BC23EA-4B49-64A4-6F5B-303CAF7B5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829" y="5168638"/>
            <a:ext cx="3000794" cy="65731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C1EC5B8E-B527-FD2B-A0E1-00D4E237A1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703" y="5206744"/>
            <a:ext cx="3124636" cy="581106"/>
          </a:xfrm>
          <a:prstGeom prst="rect">
            <a:avLst/>
          </a:prstGeom>
        </p:spPr>
      </p:pic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8A00EACB-E94F-E594-4102-54150456F9EF}"/>
              </a:ext>
            </a:extLst>
          </p:cNvPr>
          <p:cNvCxnSpPr/>
          <p:nvPr/>
        </p:nvCxnSpPr>
        <p:spPr>
          <a:xfrm>
            <a:off x="663623" y="5001050"/>
            <a:ext cx="1088689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434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34</a:t>
            </a:fld>
            <a:endParaRPr lang="it-IT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/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SETTINGS: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𝑆𝑙𝑒𝑤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≤0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,524</m:t>
                      </m:r>
                      <m:f>
                        <m:f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𝑟𝑎𝑑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∗ </m:t>
                      </m:r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𝑠𝑎𝑚𝑝𝑙𝑖𝑛𝑔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AA0410B-20B5-0342-6056-81C4EE8E6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857" y="2942713"/>
                <a:ext cx="4133850" cy="895310"/>
              </a:xfrm>
              <a:prstGeom prst="rect">
                <a:avLst/>
              </a:prstGeom>
              <a:blipFill>
                <a:blip r:embed="rId2"/>
                <a:stretch>
                  <a:fillRect l="-1178" t="-476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A547719-C4EA-A3F9-F875-92B1809AB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6"/>
          <a:stretch/>
        </p:blipFill>
        <p:spPr>
          <a:xfrm>
            <a:off x="868292" y="1719572"/>
            <a:ext cx="5387609" cy="4117702"/>
          </a:xfrm>
          <a:prstGeom prst="rect">
            <a:avLst/>
          </a:prstGeom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EF380884-ABB5-AF37-BABF-8B892AF7C9E8}"/>
              </a:ext>
            </a:extLst>
          </p:cNvPr>
          <p:cNvSpPr/>
          <p:nvPr/>
        </p:nvSpPr>
        <p:spPr>
          <a:xfrm>
            <a:off x="336033" y="1949520"/>
            <a:ext cx="1537733" cy="3164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9F61778-99D7-DDD5-1C7B-6CAAC39CB725}"/>
              </a:ext>
            </a:extLst>
          </p:cNvPr>
          <p:cNvSpPr/>
          <p:nvPr/>
        </p:nvSpPr>
        <p:spPr>
          <a:xfrm>
            <a:off x="6889898" y="1719572"/>
            <a:ext cx="4540102" cy="608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U </a:t>
            </a:r>
            <a:r>
              <a:rPr lang="it-IT" dirty="0" err="1"/>
              <a:t>comparison</a:t>
            </a:r>
            <a:r>
              <a:rPr lang="it-IT" dirty="0"/>
              <a:t>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2818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E79CC1C-BD0C-32EB-0103-54D15D0C79A4}"/>
              </a:ext>
            </a:extLst>
          </p:cNvPr>
          <p:cNvGrpSpPr/>
          <p:nvPr/>
        </p:nvGrpSpPr>
        <p:grpSpPr>
          <a:xfrm>
            <a:off x="644401" y="1488249"/>
            <a:ext cx="10901680" cy="4553014"/>
            <a:chOff x="0" y="329308"/>
            <a:chExt cx="10901680" cy="455301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907438F6-6BA2-E731-A694-A9D22712CF4A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BDDF7FF-4EA3-F37A-9AD6-D84E36D4ACB0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00B141E-7DF3-6266-FE56-C3090CE0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MPC 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costrain</a:t>
            </a:r>
            <a:r>
              <a:rPr lang="it-IT" dirty="0"/>
              <a:t> on input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028CEA-3546-D264-F8A7-E236249B3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2134C-727C-BCD5-3E4E-373911F7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35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D3E6F6-9DC9-EBED-99F6-860D2C15F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1586" y="1621720"/>
            <a:ext cx="8527310" cy="4286072"/>
          </a:xfrm>
          <a:prstGeom prst="rect">
            <a:avLst/>
          </a:prstGeom>
        </p:spPr>
      </p:pic>
      <p:sp>
        <p:nvSpPr>
          <p:cNvPr id="18" name="Rettangolo ad angolo ripiegato 17">
            <a:extLst>
              <a:ext uri="{FF2B5EF4-FFF2-40B4-BE49-F238E27FC236}">
                <a16:creationId xmlns:a16="http://schemas.microsoft.com/office/drawing/2014/main" id="{703BB221-53A4-2E27-A9B7-1526BED6F0A5}"/>
              </a:ext>
            </a:extLst>
          </p:cNvPr>
          <p:cNvSpPr/>
          <p:nvPr/>
        </p:nvSpPr>
        <p:spPr>
          <a:xfrm rot="21234739">
            <a:off x="8707815" y="455897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With </a:t>
            </a:r>
            <a:r>
              <a:rPr lang="it-IT" dirty="0" err="1"/>
              <a:t>slew</a:t>
            </a:r>
            <a:r>
              <a:rPr lang="it-IT" dirty="0"/>
              <a:t> rate </a:t>
            </a:r>
            <a:r>
              <a:rPr lang="it-IT" dirty="0" err="1"/>
              <a:t>constraint</a:t>
            </a:r>
            <a:r>
              <a:rPr lang="it-IT" dirty="0"/>
              <a:t>,  the state x4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altered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678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CD16AEB4-1749-8DD9-6C2D-38F912CA7AD3}"/>
              </a:ext>
            </a:extLst>
          </p:cNvPr>
          <p:cNvGrpSpPr/>
          <p:nvPr/>
        </p:nvGrpSpPr>
        <p:grpSpPr>
          <a:xfrm>
            <a:off x="645160" y="1695386"/>
            <a:ext cx="10901680" cy="4553014"/>
            <a:chOff x="0" y="329308"/>
            <a:chExt cx="10901680" cy="4553014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04BA5455-AA2B-0066-FE03-CA8CD7459259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8E8445D-D9A7-0E97-8F21-ACC3F175FC7B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19AE72-2A8C-7AEA-E41F-01441F6E65DE}"/>
              </a:ext>
            </a:extLst>
          </p:cNvPr>
          <p:cNvSpPr txBox="1"/>
          <p:nvPr/>
        </p:nvSpPr>
        <p:spPr>
          <a:xfrm>
            <a:off x="834189" y="609600"/>
            <a:ext cx="332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/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Optimal </a:t>
                </a:r>
                <a:r>
                  <a:rPr lang="it-IT" dirty="0" err="1"/>
                  <a:t>observer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State </a:t>
                </a:r>
                <a:r>
                  <a:rPr lang="it-IT" dirty="0" err="1"/>
                  <a:t>estimation</a:t>
                </a:r>
                <a:r>
                  <a:rPr lang="it-IT" dirty="0"/>
                  <a:t> </a:t>
                </a:r>
                <a:r>
                  <a:rPr lang="en-GB" dirty="0"/>
                  <a:t>since states measurements are not available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it-IT" dirty="0"/>
                  <a:t>]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9423AC7-78D1-64AA-0C8B-287A5B973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58" y="1876926"/>
                <a:ext cx="10651958" cy="968855"/>
              </a:xfrm>
              <a:prstGeom prst="rect">
                <a:avLst/>
              </a:prstGeom>
              <a:blipFill>
                <a:blip r:embed="rId3"/>
                <a:stretch>
                  <a:fillRect l="-343" t="-4403" b="-3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D9382D79-BBAC-840F-E322-4C786E2E3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89" y="2833406"/>
            <a:ext cx="10201275" cy="339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9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o 6">
            <a:extLst>
              <a:ext uri="{FF2B5EF4-FFF2-40B4-BE49-F238E27FC236}">
                <a16:creationId xmlns:a16="http://schemas.microsoft.com/office/drawing/2014/main" id="{760DC02E-49FD-FDCF-3BBD-215BC4ED77D4}"/>
              </a:ext>
            </a:extLst>
          </p:cNvPr>
          <p:cNvGrpSpPr/>
          <p:nvPr/>
        </p:nvGrpSpPr>
        <p:grpSpPr>
          <a:xfrm>
            <a:off x="644401" y="1434940"/>
            <a:ext cx="10901680" cy="4553014"/>
            <a:chOff x="0" y="329308"/>
            <a:chExt cx="10901680" cy="4553014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B4BAA9AA-4DBA-BDF1-FCD2-741E1F09D797}"/>
                </a:ext>
              </a:extLst>
            </p:cNvPr>
            <p:cNvSpPr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CCDF306-1653-607D-C0A8-43522EBB01E5}"/>
                </a:ext>
              </a:extLst>
            </p:cNvPr>
            <p:cNvSpPr txBox="1"/>
            <p:nvPr/>
          </p:nvSpPr>
          <p:spPr>
            <a:xfrm>
              <a:off x="0" y="329308"/>
              <a:ext cx="10901680" cy="4553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01354" tIns="158293" rIns="901354" bIns="128016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0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  <a:p>
              <a:pPr marL="171450" lvl="1" indent="-171450" algn="l" defTabSz="8001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it-IT" sz="1800" b="1" kern="1200" dirty="0"/>
            </a:p>
          </p:txBody>
        </p:sp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			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37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FA452E7-0B4B-3360-9013-7EC986AD1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36" y="1541558"/>
            <a:ext cx="9364527" cy="43562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92D178-CE0B-FE87-7F7E-F658BC0B2E73}"/>
              </a:ext>
            </a:extLst>
          </p:cNvPr>
          <p:cNvSpPr txBox="1"/>
          <p:nvPr/>
        </p:nvSpPr>
        <p:spPr>
          <a:xfrm>
            <a:off x="882316" y="481263"/>
            <a:ext cx="643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Kalman</a:t>
            </a:r>
            <a:r>
              <a:rPr lang="it-IT" sz="3200" dirty="0"/>
              <a:t> filter: state </a:t>
            </a:r>
            <a:r>
              <a:rPr lang="it-IT" sz="3200" dirty="0" err="1"/>
              <a:t>comparison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79750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38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9713003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16364864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07568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MPC with Control </a:t>
            </a:r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39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3220732"/>
                  </p:ext>
                </p:extLst>
              </p:nvPr>
            </p:nvGraphicFramePr>
            <p:xfrm>
              <a:off x="377312" y="1596743"/>
              <a:ext cx="11298873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54F68439-5106-3CD0-AA66-1A895BF5BB19}"/>
              </a:ext>
            </a:extLst>
          </p:cNvPr>
          <p:cNvCxnSpPr>
            <a:cxnSpLocks/>
          </p:cNvCxnSpPr>
          <p:nvPr/>
        </p:nvCxnSpPr>
        <p:spPr>
          <a:xfrm>
            <a:off x="3938954" y="2120202"/>
            <a:ext cx="1416817" cy="713433"/>
          </a:xfrm>
          <a:prstGeom prst="bentConnector3">
            <a:avLst>
              <a:gd name="adj1" fmla="val 355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6A5F9AF0-0B68-3376-A9A6-E440B56111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41961" y="2120201"/>
            <a:ext cx="1276141" cy="713433"/>
          </a:xfrm>
          <a:prstGeom prst="bentConnector3">
            <a:avLst>
              <a:gd name="adj1" fmla="val 5906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57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</a:t>
            </a:fld>
            <a:endParaRPr lang="it-IT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ma 11">
                <a:extLst>
                  <a:ext uri="{FF2B5EF4-FFF2-40B4-BE49-F238E27FC236}">
                    <a16:creationId xmlns:a16="http://schemas.microsoft.com/office/drawing/2014/main" id="{4E66C44E-9751-615B-59B5-E6FD4211671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8208590"/>
                  </p:ext>
                </p:extLst>
              </p:nvPr>
            </p:nvGraphicFramePr>
            <p:xfrm>
              <a:off x="377313" y="1596743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2" r:lo="rId13" r:qs="rId14" r:cs="rId15"/>
              </a:graphicData>
            </a:graphic>
          </p:graphicFrame>
        </mc:Choice>
        <mc:Fallback xmlns="">
          <p:graphicFrame>
            <p:nvGraphicFramePr>
              <p:cNvPr id="9" name="Diagramma 8">
                <a:extLst>
                  <a:ext uri="{FF2B5EF4-FFF2-40B4-BE49-F238E27FC236}">
                    <a16:creationId xmlns:a16="http://schemas.microsoft.com/office/drawing/2014/main" id="{A2F0D4AB-BC77-D71F-8C15-BB7ED4C0A4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30201925"/>
                  </p:ext>
                </p:extLst>
              </p:nvPr>
            </p:nvGraphicFramePr>
            <p:xfrm>
              <a:off x="6095999" y="1596742"/>
              <a:ext cx="5718688" cy="43360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C150C66-7D0D-F926-1D09-5FEEB74D8B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71250" y="4401685"/>
            <a:ext cx="3568188" cy="145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7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392639" y="511943"/>
            <a:ext cx="3437603" cy="1036638"/>
          </a:xfrm>
        </p:spPr>
        <p:txBody>
          <a:bodyPr rtlCol="0" anchor="b">
            <a:normAutofit fontScale="90000"/>
          </a:bodyPr>
          <a:lstStyle/>
          <a:p>
            <a:pPr algn="ctr"/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Displacement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diagrams</a:t>
            </a:r>
            <a:b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</a:br>
            <a:endParaRPr lang="it-IT" dirty="0"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40</a:t>
            </a:fld>
            <a:endParaRPr lang="it-IT" noProof="0"/>
          </a:p>
        </p:txBody>
      </p:sp>
      <p:pic>
        <p:nvPicPr>
          <p:cNvPr id="9" name="Immagine 22">
            <a:extLst>
              <a:ext uri="{FF2B5EF4-FFF2-40B4-BE49-F238E27FC236}">
                <a16:creationId xmlns:a16="http://schemas.microsoft.com/office/drawing/2014/main" id="{2BC4C308-367C-8E57-24D3-F81C91D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74" y="1972301"/>
            <a:ext cx="5444273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8D4F3B5-2940-8BA3-E841-6E218EB0F80B}"/>
              </a:ext>
            </a:extLst>
          </p:cNvPr>
          <p:cNvCxnSpPr>
            <a:cxnSpLocks/>
          </p:cNvCxnSpPr>
          <p:nvPr/>
        </p:nvCxnSpPr>
        <p:spPr>
          <a:xfrm>
            <a:off x="6096000" y="403123"/>
            <a:ext cx="0" cy="595322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20">
            <a:extLst>
              <a:ext uri="{FF2B5EF4-FFF2-40B4-BE49-F238E27FC236}">
                <a16:creationId xmlns:a16="http://schemas.microsoft.com/office/drawing/2014/main" id="{6E1F7CC3-D1FD-D970-0FC0-10A29D9EB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082" y="1972301"/>
            <a:ext cx="5490244" cy="3337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itolo 12">
            <a:extLst>
              <a:ext uri="{FF2B5EF4-FFF2-40B4-BE49-F238E27FC236}">
                <a16:creationId xmlns:a16="http://schemas.microsoft.com/office/drawing/2014/main" id="{35EFD68D-8D58-BF29-B928-AD2336FBFDC4}"/>
              </a:ext>
            </a:extLst>
          </p:cNvPr>
          <p:cNvSpPr txBox="1">
            <a:spLocks/>
          </p:cNvSpPr>
          <p:nvPr/>
        </p:nvSpPr>
        <p:spPr>
          <a:xfrm>
            <a:off x="7561725" y="155061"/>
            <a:ext cx="3437603" cy="1036638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Modified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trapezoidal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5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01:			</a:t>
            </a:r>
            <a:r>
              <a:rPr lang="it-IT" dirty="0" err="1"/>
              <a:t>Feeding</a:t>
            </a:r>
            <a:r>
              <a:rPr lang="it-IT" dirty="0"/>
              <a:t>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41</a:t>
            </a:fld>
            <a:endParaRPr lang="it-IT" noProof="0"/>
          </a:p>
        </p:txBody>
      </p:sp>
      <p:pic>
        <p:nvPicPr>
          <p:cNvPr id="10" name="Immagine 4">
            <a:extLst>
              <a:ext uri="{FF2B5EF4-FFF2-40B4-BE49-F238E27FC236}">
                <a16:creationId xmlns:a16="http://schemas.microsoft.com/office/drawing/2014/main" id="{8B8F789E-8595-7398-A249-9878631D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45" y="1664879"/>
            <a:ext cx="7378356" cy="415854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816218"/>
              </p:ext>
            </p:extLst>
          </p:nvPr>
        </p:nvGraphicFramePr>
        <p:xfrm>
          <a:off x="695887" y="3005600"/>
          <a:ext cx="3564344" cy="151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83312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02:			Pressing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42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0440407"/>
              </p:ext>
            </p:extLst>
          </p:nvPr>
        </p:nvGraphicFramePr>
        <p:xfrm>
          <a:off x="358728" y="1817225"/>
          <a:ext cx="3279209" cy="3923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magine 4">
            <a:extLst>
              <a:ext uri="{FF2B5EF4-FFF2-40B4-BE49-F238E27FC236}">
                <a16:creationId xmlns:a16="http://schemas.microsoft.com/office/drawing/2014/main" id="{27AD4021-EFE8-F97D-D89E-76A808D1F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796" y="1476610"/>
            <a:ext cx="8037721" cy="47450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5483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Motion Curve 03:			Cutting Group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43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792999"/>
              </p:ext>
            </p:extLst>
          </p:nvPr>
        </p:nvGraphicFramePr>
        <p:xfrm>
          <a:off x="545540" y="2694604"/>
          <a:ext cx="3564344" cy="236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2">
            <a:extLst>
              <a:ext uri="{FF2B5EF4-FFF2-40B4-BE49-F238E27FC236}">
                <a16:creationId xmlns:a16="http://schemas.microsoft.com/office/drawing/2014/main" id="{E475BFC2-8814-3F50-F110-8232157D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8671" y="1810268"/>
            <a:ext cx="7237886" cy="413824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2165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</a:rPr>
              <a:t>Cutting group</a:t>
            </a:r>
          </a:p>
        </p:txBody>
      </p:sp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4DE00189-8344-481C-BCA0-620A6B403AB2}"/>
              </a:ext>
            </a:extLst>
          </p:cNvPr>
          <p:cNvGraphicFramePr/>
          <p:nvPr/>
        </p:nvGraphicFramePr>
        <p:xfrm>
          <a:off x="579682" y="4469892"/>
          <a:ext cx="5515559" cy="2088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0" name="Diagramma 19">
            <a:extLst>
              <a:ext uri="{FF2B5EF4-FFF2-40B4-BE49-F238E27FC236}">
                <a16:creationId xmlns:a16="http://schemas.microsoft.com/office/drawing/2014/main" id="{F58A3408-2983-41C0-B4D3-F2991B401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8580492"/>
              </p:ext>
            </p:extLst>
          </p:nvPr>
        </p:nvGraphicFramePr>
        <p:xfrm>
          <a:off x="502346" y="4517817"/>
          <a:ext cx="3358836" cy="1648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9371FE-8545-8AE2-235B-3BFF007D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2287E94-9CCA-ED97-863A-177E2C12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44</a:t>
            </a:fld>
            <a:endParaRPr lang="it-IT" noProof="0"/>
          </a:p>
        </p:txBody>
      </p:sp>
      <p:graphicFrame>
        <p:nvGraphicFramePr>
          <p:cNvPr id="18" name="Segnaposto contenuto 13">
            <a:extLst>
              <a:ext uri="{FF2B5EF4-FFF2-40B4-BE49-F238E27FC236}">
                <a16:creationId xmlns:a16="http://schemas.microsoft.com/office/drawing/2014/main" id="{FE321024-4149-9C8F-4581-FAE447FC0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679110"/>
              </p:ext>
            </p:extLst>
          </p:nvPr>
        </p:nvGraphicFramePr>
        <p:xfrm>
          <a:off x="1189702" y="5309315"/>
          <a:ext cx="9897397" cy="932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0" name="crank_continuous">
            <a:hlinkClick r:id="" action="ppaction://media"/>
            <a:extLst>
              <a:ext uri="{FF2B5EF4-FFF2-40B4-BE49-F238E27FC236}">
                <a16:creationId xmlns:a16="http://schemas.microsoft.com/office/drawing/2014/main" id="{F8D2CA27-5676-D942-1803-A93120F714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530831" y="1541293"/>
            <a:ext cx="1804763" cy="3535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rank_go_and_return">
            <a:hlinkClick r:id="" action="ppaction://media"/>
            <a:extLst>
              <a:ext uri="{FF2B5EF4-FFF2-40B4-BE49-F238E27FC236}">
                <a16:creationId xmlns:a16="http://schemas.microsoft.com/office/drawing/2014/main" id="{4852931E-CBB3-66E7-7B86-4F282EFF66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5149179" y="1541293"/>
            <a:ext cx="1804762" cy="35144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ball screw">
            <a:hlinkClick r:id="" action="ppaction://media"/>
            <a:extLst>
              <a:ext uri="{FF2B5EF4-FFF2-40B4-BE49-F238E27FC236}">
                <a16:creationId xmlns:a16="http://schemas.microsoft.com/office/drawing/2014/main" id="{8B4384D1-03BB-459D-B703-40BEB73DAEE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079818" y="1726589"/>
            <a:ext cx="3051761" cy="3136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2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4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</a:t>
            </a:r>
            <a:r>
              <a:rPr lang="it-IT" dirty="0" err="1"/>
              <a:t>continuous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81350"/>
              </p:ext>
            </p:extLst>
          </p:nvPr>
        </p:nvGraphicFramePr>
        <p:xfrm>
          <a:off x="652935" y="1865558"/>
          <a:ext cx="3781932" cy="123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1823" y="1712487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444703" y="4172604"/>
            <a:ext cx="7819621" cy="1901091"/>
            <a:chOff x="2511410" y="3559791"/>
            <a:chExt cx="9513934" cy="2513905"/>
          </a:xfrm>
        </p:grpSpPr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6942083" y="3566331"/>
              <a:ext cx="5083261" cy="2507365"/>
              <a:chOff x="6810777" y="3311961"/>
              <a:chExt cx="5083261" cy="2507365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6810777" y="3311961"/>
                <a:ext cx="5083261" cy="2507365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34836" y="3714050"/>
                <a:ext cx="4430212" cy="44745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217408" y="4600716"/>
                <a:ext cx="2210329" cy="589151"/>
              </a:xfrm>
              <a:prstGeom prst="rect">
                <a:avLst/>
              </a:prstGeom>
            </p:spPr>
          </p:pic>
        </p:grpSp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9D47C385-A7BB-A91E-1391-5E49125F0B2C}"/>
                </a:ext>
              </a:extLst>
            </p:cNvPr>
            <p:cNvGrpSpPr/>
            <p:nvPr/>
          </p:nvGrpSpPr>
          <p:grpSpPr>
            <a:xfrm>
              <a:off x="2511410" y="3559791"/>
              <a:ext cx="3921837" cy="2493636"/>
              <a:chOff x="2554334" y="3518830"/>
              <a:chExt cx="3921837" cy="2493636"/>
            </a:xfrm>
          </p:grpSpPr>
          <p:grpSp>
            <p:nvGrpSpPr>
              <p:cNvPr id="23" name="Gruppo 22">
                <a:extLst>
                  <a:ext uri="{FF2B5EF4-FFF2-40B4-BE49-F238E27FC236}">
                    <a16:creationId xmlns:a16="http://schemas.microsoft.com/office/drawing/2014/main" id="{07C41117-543D-578D-A3F9-3BE2D14E7365}"/>
                  </a:ext>
                </a:extLst>
              </p:cNvPr>
              <p:cNvGrpSpPr/>
              <p:nvPr/>
            </p:nvGrpSpPr>
            <p:grpSpPr>
              <a:xfrm>
                <a:off x="2554334" y="3518830"/>
                <a:ext cx="3921837" cy="2493636"/>
                <a:chOff x="2515538" y="3386386"/>
                <a:chExt cx="4635445" cy="2729180"/>
              </a:xfrm>
            </p:grpSpPr>
            <p:sp>
              <p:nvSpPr>
                <p:cNvPr id="18" name="Rettangolo ad angolo ripiegato 17">
                  <a:extLst>
                    <a:ext uri="{FF2B5EF4-FFF2-40B4-BE49-F238E27FC236}">
                      <a16:creationId xmlns:a16="http://schemas.microsoft.com/office/drawing/2014/main" id="{02D497F8-C5F6-1A0A-26E2-2F15C082E78F}"/>
                    </a:ext>
                  </a:extLst>
                </p:cNvPr>
                <p:cNvSpPr/>
                <p:nvPr/>
              </p:nvSpPr>
              <p:spPr>
                <a:xfrm>
                  <a:off x="2515538" y="3386386"/>
                  <a:ext cx="4635445" cy="2729180"/>
                </a:xfrm>
                <a:prstGeom prst="foldedCorner">
                  <a:avLst/>
                </a:prstGeom>
                <a:solidFill>
                  <a:srgbClr val="FFFDD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pic>
              <p:nvPicPr>
                <p:cNvPr id="22" name="Immagine 21">
                  <a:extLst>
                    <a:ext uri="{FF2B5EF4-FFF2-40B4-BE49-F238E27FC236}">
                      <a16:creationId xmlns:a16="http://schemas.microsoft.com/office/drawing/2014/main" id="{3716CF9D-CDC6-CC71-B08C-A3B55E99DB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colorTemperature colorTemp="112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66991" y="3656515"/>
                  <a:ext cx="3948160" cy="2218266"/>
                </a:xfrm>
                <a:prstGeom prst="rect">
                  <a:avLst/>
                </a:prstGeom>
              </p:spPr>
            </p:pic>
          </p:grpSp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81B139F6-3CF2-47A8-529D-FBDC7D0C6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5552" y="4139576"/>
                <a:ext cx="390145" cy="481456"/>
              </a:xfrm>
              <a:prstGeom prst="rect">
                <a:avLst/>
              </a:prstGeom>
            </p:spPr>
          </p:pic>
        </p:grpSp>
        <p:grpSp>
          <p:nvGrpSpPr>
            <p:cNvPr id="27" name="Gruppo 26">
              <a:extLst>
                <a:ext uri="{FF2B5EF4-FFF2-40B4-BE49-F238E27FC236}">
                  <a16:creationId xmlns:a16="http://schemas.microsoft.com/office/drawing/2014/main" id="{E701062C-CEE4-4E98-93B2-7261BA1323D0}"/>
                </a:ext>
              </a:extLst>
            </p:cNvPr>
            <p:cNvGrpSpPr/>
            <p:nvPr/>
          </p:nvGrpSpPr>
          <p:grpSpPr>
            <a:xfrm>
              <a:off x="6192305" y="4583084"/>
              <a:ext cx="1173838" cy="447459"/>
              <a:chOff x="3091007" y="1040440"/>
              <a:chExt cx="224197" cy="262268"/>
            </a:xfrm>
          </p:grpSpPr>
          <p:sp>
            <p:nvSpPr>
              <p:cNvPr id="29" name="Freccia a destra 4">
                <a:extLst>
                  <a:ext uri="{FF2B5EF4-FFF2-40B4-BE49-F238E27FC236}">
                    <a16:creationId xmlns:a16="http://schemas.microsoft.com/office/drawing/2014/main" id="{1549EC83-B506-10C6-8458-EFD997F2895F}"/>
                  </a:ext>
                </a:extLst>
              </p:cNvPr>
              <p:cNvSpPr txBox="1"/>
              <p:nvPr/>
            </p:nvSpPr>
            <p:spPr>
              <a:xfrm>
                <a:off x="3091007" y="1092894"/>
                <a:ext cx="156938" cy="1573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it-IT" sz="1000" kern="1200"/>
              </a:p>
            </p:txBody>
          </p:sp>
          <p:sp>
            <p:nvSpPr>
              <p:cNvPr id="28" name="Freccia a destra 27">
                <a:extLst>
                  <a:ext uri="{FF2B5EF4-FFF2-40B4-BE49-F238E27FC236}">
                    <a16:creationId xmlns:a16="http://schemas.microsoft.com/office/drawing/2014/main" id="{733775C6-0A68-BAC2-5C0C-39EAE5685A92}"/>
                  </a:ext>
                </a:extLst>
              </p:cNvPr>
              <p:cNvSpPr/>
              <p:nvPr/>
            </p:nvSpPr>
            <p:spPr>
              <a:xfrm>
                <a:off x="3091007" y="1040440"/>
                <a:ext cx="224197" cy="262268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</p:grpSp>
      <p:graphicFrame>
        <p:nvGraphicFramePr>
          <p:cNvPr id="10" name="Grafico 9">
            <a:extLst>
              <a:ext uri="{FF2B5EF4-FFF2-40B4-BE49-F238E27FC236}">
                <a16:creationId xmlns:a16="http://schemas.microsoft.com/office/drawing/2014/main" id="{20EF8AB9-E0DB-553C-F5D6-832C8F404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791120"/>
              </p:ext>
            </p:extLst>
          </p:nvPr>
        </p:nvGraphicFramePr>
        <p:xfrm>
          <a:off x="8053879" y="3391387"/>
          <a:ext cx="4177996" cy="3290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  <p:extLst>
      <p:ext uri="{BB962C8B-B14F-4D97-AF65-F5344CB8AC3E}">
        <p14:creationId xmlns:p14="http://schemas.microsoft.com/office/powerpoint/2010/main" val="22299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</a:t>
            </a:r>
            <a:r>
              <a:rPr lang="it-IT" sz="2400" dirty="0" err="1">
                <a:solidFill>
                  <a:srgbClr val="000000"/>
                </a:solidFill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slider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continuous</a:t>
            </a:r>
            <a:endParaRPr lang="it-IT" sz="2400" b="0" i="0" u="none" strike="noStrike" kern="1200" cap="none" spc="0" baseline="0" dirty="0">
              <a:solidFill>
                <a:srgbClr val="000000"/>
              </a:solidFill>
              <a:uFillTx/>
              <a:latin typeface="Plantagenet Cherokee" panose="02020602070100000000" pitchFamily="18" charset="0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46</a:t>
            </a:fld>
            <a:endParaRPr lang="it-IT" noProof="0"/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0D1349AC-CDAF-46FA-3A79-DBF360C7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22" y="1553884"/>
            <a:ext cx="451840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8">
            <a:extLst>
              <a:ext uri="{FF2B5EF4-FFF2-40B4-BE49-F238E27FC236}">
                <a16:creationId xmlns:a16="http://schemas.microsoft.com/office/drawing/2014/main" id="{54FDBACF-D29A-4BC5-1949-00C56844E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00" y="1473204"/>
            <a:ext cx="4518406" cy="24805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44C4274-53BC-3AA8-86D2-D34A1A8E4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22" y="4224274"/>
            <a:ext cx="4517596" cy="23998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2">
            <a:extLst>
              <a:ext uri="{FF2B5EF4-FFF2-40B4-BE49-F238E27FC236}">
                <a16:creationId xmlns:a16="http://schemas.microsoft.com/office/drawing/2014/main" id="{D95BBCFB-6C2E-F518-0831-6F1106003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381" y="4223843"/>
            <a:ext cx="4518406" cy="240557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AA81153F-4606-241C-6F60-87FF21B49300}"/>
              </a:ext>
            </a:extLst>
          </p:cNvPr>
          <p:cNvGrpSpPr/>
          <p:nvPr/>
        </p:nvGrpSpPr>
        <p:grpSpPr>
          <a:xfrm>
            <a:off x="5417399" y="2511706"/>
            <a:ext cx="1365368" cy="2662177"/>
            <a:chOff x="4197" y="-270496"/>
            <a:chExt cx="1405905" cy="2662177"/>
          </a:xfrm>
        </p:grpSpPr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9586F319-EEF3-7CD3-0C1C-9EBF09BDE8B9}"/>
                </a:ext>
              </a:extLst>
            </p:cNvPr>
            <p:cNvSpPr/>
            <p:nvPr/>
          </p:nvSpPr>
          <p:spPr>
            <a:xfrm>
              <a:off x="4197" y="-270496"/>
              <a:ext cx="1405905" cy="2662177"/>
            </a:xfrm>
            <a:prstGeom prst="roundRect">
              <a:avLst>
                <a:gd name="adj" fmla="val 10000"/>
              </a:avLst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/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kern="1200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it-IT" sz="1600" b="0" i="1" kern="1200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 xmlns:m="http://schemas.openxmlformats.org/officeDocument/2006/math"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60 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𝑝𝑖𝑒𝑐𝑒𝑠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it-IT" sz="1200" b="0" i="1" kern="1200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a14:m>
                  <a:r>
                    <a:rPr lang="it-IT" sz="1200" b="0" kern="1200" dirty="0"/>
                    <a:t> </a:t>
                  </a: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it-IT" sz="1600" i="1" dirty="0">
                    <a:latin typeface="Cambria Math" panose="02040503050406030204" pitchFamily="18" charset="0"/>
                  </a:endParaRPr>
                </a:p>
                <a:p>
                  <a:pPr marL="0" lvl="0" indent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it-IT" sz="1600" b="0" i="0" kern="1200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it-IT" sz="1600" b="0" i="1" kern="1200" smtClean="0">
                                <a:latin typeface="Cambria Math" panose="02040503050406030204" pitchFamily="18" charset="0"/>
                              </a:rPr>
                              <m:t>𝑐𝑦𝑐𝑙𝑒</m:t>
                            </m:r>
                          </m:sub>
                        </m:sSub>
                      </m:oMath>
                    </m:oMathPara>
                  </a14:m>
                  <a:endParaRPr lang="it-IT" sz="1600" b="0" kern="1200" dirty="0"/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F3708EF0-DEC6-9B11-A909-AAE6F3459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8" y="-39001"/>
                  <a:ext cx="1364474" cy="187640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76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2972979C-2AAF-466E-6FA1-C55E50F03364}"/>
              </a:ext>
            </a:extLst>
          </p:cNvPr>
          <p:cNvSpPr/>
          <p:nvPr/>
        </p:nvSpPr>
        <p:spPr>
          <a:xfrm>
            <a:off x="2614842" y="4838176"/>
            <a:ext cx="1285826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40" name="Rettangolo ad angolo ripiegato 39">
            <a:extLst>
              <a:ext uri="{FF2B5EF4-FFF2-40B4-BE49-F238E27FC236}">
                <a16:creationId xmlns:a16="http://schemas.microsoft.com/office/drawing/2014/main" id="{B8A75F2A-CCE2-2895-0577-F5F5C740D675}"/>
              </a:ext>
            </a:extLst>
          </p:cNvPr>
          <p:cNvSpPr/>
          <p:nvPr/>
        </p:nvSpPr>
        <p:spPr>
          <a:xfrm>
            <a:off x="5041179" y="4062234"/>
            <a:ext cx="106877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39C02E07-E81A-378F-BF5A-133D27EFCF4B}"/>
              </a:ext>
            </a:extLst>
          </p:cNvPr>
          <p:cNvSpPr/>
          <p:nvPr/>
        </p:nvSpPr>
        <p:spPr>
          <a:xfrm>
            <a:off x="4747619" y="4869122"/>
            <a:ext cx="558137" cy="341155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31" name="Rettangolo ad angolo ripiegato 30">
            <a:extLst>
              <a:ext uri="{FF2B5EF4-FFF2-40B4-BE49-F238E27FC236}">
                <a16:creationId xmlns:a16="http://schemas.microsoft.com/office/drawing/2014/main" id="{FA1691D3-D963-7EA2-3090-E204C8073EA6}"/>
              </a:ext>
            </a:extLst>
          </p:cNvPr>
          <p:cNvSpPr/>
          <p:nvPr/>
        </p:nvSpPr>
        <p:spPr>
          <a:xfrm>
            <a:off x="6892034" y="3983253"/>
            <a:ext cx="5201742" cy="220270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 err="1"/>
              <a:t>Crank</a:t>
            </a:r>
            <a:r>
              <a:rPr lang="it-IT" dirty="0"/>
              <a:t> slider go and </a:t>
            </a:r>
            <a:r>
              <a:rPr lang="it-IT" dirty="0" err="1"/>
              <a:t>return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47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163530"/>
              </p:ext>
            </p:extLst>
          </p:nvPr>
        </p:nvGraphicFramePr>
        <p:xfrm>
          <a:off x="652935" y="1860614"/>
          <a:ext cx="4659845" cy="1132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>
            <a:extLst>
              <a:ext uri="{FF2B5EF4-FFF2-40B4-BE49-F238E27FC236}">
                <a16:creationId xmlns:a16="http://schemas.microsoft.com/office/drawing/2014/main" id="{C56C2C85-B88C-B5BE-A8FC-CCC15A301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57" y="1630839"/>
            <a:ext cx="3990623" cy="19257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16651" y="4008645"/>
            <a:ext cx="6406418" cy="2219141"/>
            <a:chOff x="148687" y="3541990"/>
            <a:chExt cx="6865300" cy="25260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507300" y="3567708"/>
              <a:ext cx="1551126" cy="2284554"/>
              <a:chOff x="3699938" y="348269"/>
              <a:chExt cx="852394" cy="1523103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3699938" y="348269"/>
                <a:ext cx="852394" cy="1523103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 dirty="0"/>
              </a:p>
            </p:txBody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3734837" y="928724"/>
                <a:ext cx="805455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grpSp>
          <p:nvGrpSpPr>
            <p:cNvPr id="16" name="Gruppo 15">
              <a:extLst>
                <a:ext uri="{FF2B5EF4-FFF2-40B4-BE49-F238E27FC236}">
                  <a16:creationId xmlns:a16="http://schemas.microsoft.com/office/drawing/2014/main" id="{52B2672D-4F4A-5A6A-62A8-4467A11EDA09}"/>
                </a:ext>
              </a:extLst>
            </p:cNvPr>
            <p:cNvGrpSpPr/>
            <p:nvPr/>
          </p:nvGrpSpPr>
          <p:grpSpPr>
            <a:xfrm>
              <a:off x="148687" y="3541990"/>
              <a:ext cx="3106020" cy="2526078"/>
              <a:chOff x="17381" y="3287620"/>
              <a:chExt cx="3106020" cy="2526078"/>
            </a:xfrm>
          </p:grpSpPr>
          <p:sp>
            <p:nvSpPr>
              <p:cNvPr id="15" name="Rettangolo ad angolo ripiegato 14">
                <a:extLst>
                  <a:ext uri="{FF2B5EF4-FFF2-40B4-BE49-F238E27FC236}">
                    <a16:creationId xmlns:a16="http://schemas.microsoft.com/office/drawing/2014/main" id="{3CAD9603-4B93-34DA-42C4-9DDEE2E9FE63}"/>
                  </a:ext>
                </a:extLst>
              </p:cNvPr>
              <p:cNvSpPr/>
              <p:nvPr/>
            </p:nvSpPr>
            <p:spPr>
              <a:xfrm>
                <a:off x="17381" y="3287620"/>
                <a:ext cx="3106020" cy="2526078"/>
              </a:xfrm>
              <a:prstGeom prst="foldedCorner">
                <a:avLst/>
              </a:prstGeom>
              <a:solidFill>
                <a:srgbClr val="FFFDD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CB460F6C-4A27-38CF-94AC-C157519E0A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rcRect t="-1" r="23446" b="-412"/>
              <a:stretch/>
            </p:blipFill>
            <p:spPr>
              <a:xfrm>
                <a:off x="146109" y="3778280"/>
                <a:ext cx="2843642" cy="44930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76B371A7-E7FF-417B-A3D5-13B4CECA3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7184" y="4774632"/>
                <a:ext cx="2210329" cy="589151"/>
              </a:xfrm>
              <a:prstGeom prst="rect">
                <a:avLst/>
              </a:prstGeom>
            </p:spPr>
          </p:pic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0" y="4672576"/>
              <a:ext cx="821687" cy="26847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  <p:pic>
        <p:nvPicPr>
          <p:cNvPr id="20" name="Immagine 19">
            <a:extLst>
              <a:ext uri="{FF2B5EF4-FFF2-40B4-BE49-F238E27FC236}">
                <a16:creationId xmlns:a16="http://schemas.microsoft.com/office/drawing/2014/main" id="{A8C9DD34-64D5-3A9A-B2B5-E6BAE4CFAD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1028" y="4750845"/>
            <a:ext cx="4697446" cy="47631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E27335A-C12D-EE8D-753C-5038085B4B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5656" y="5518473"/>
            <a:ext cx="2702350" cy="504895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1DA3281C-AA3E-64A3-6E10-4253A5292792}"/>
              </a:ext>
            </a:extLst>
          </p:cNvPr>
          <p:cNvSpPr/>
          <p:nvPr/>
        </p:nvSpPr>
        <p:spPr>
          <a:xfrm>
            <a:off x="7090795" y="3887401"/>
            <a:ext cx="4804220" cy="592654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sz="2000" dirty="0"/>
              <a:t>Power balance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D0EA04D1-5D85-E275-0D29-0B0F40277F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6153" y="4244294"/>
            <a:ext cx="590632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4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3382" y="475988"/>
            <a:ext cx="9982200" cy="697173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 				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C</a:t>
            </a:r>
            <a:r>
              <a:rPr lang="it-IT" sz="2400" b="0" i="0" u="none" strike="noStrike" kern="1200" cap="none" spc="0" baseline="0" dirty="0" err="1">
                <a:uFillTx/>
              </a:rPr>
              <a:t>rank</a:t>
            </a:r>
            <a:r>
              <a:rPr lang="it-IT" sz="2400" b="0" i="0" u="none" strike="noStrike" kern="1200" cap="none" spc="0" baseline="0" dirty="0"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uFillTx/>
              </a:rPr>
              <a:t>return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8" name="Immagine 3">
            <a:extLst>
              <a:ext uri="{FF2B5EF4-FFF2-40B4-BE49-F238E27FC236}">
                <a16:creationId xmlns:a16="http://schemas.microsoft.com/office/drawing/2014/main" id="{8B8FCC7E-6E7F-8770-1D7A-68ECE05E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09213"/>
            <a:ext cx="9982200" cy="41539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48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743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ccia a destra 40">
            <a:extLst>
              <a:ext uri="{FF2B5EF4-FFF2-40B4-BE49-F238E27FC236}">
                <a16:creationId xmlns:a16="http://schemas.microsoft.com/office/drawing/2014/main" id="{0472BE03-29BF-84E7-F338-2A4BF94D46DD}"/>
              </a:ext>
            </a:extLst>
          </p:cNvPr>
          <p:cNvSpPr/>
          <p:nvPr/>
        </p:nvSpPr>
        <p:spPr>
          <a:xfrm rot="16200000">
            <a:off x="4191441" y="5800985"/>
            <a:ext cx="439790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Freccia a destra 41">
            <a:extLst>
              <a:ext uri="{FF2B5EF4-FFF2-40B4-BE49-F238E27FC236}">
                <a16:creationId xmlns:a16="http://schemas.microsoft.com/office/drawing/2014/main" id="{4B777318-1F7B-6C58-A3EB-6A559342681F}"/>
              </a:ext>
            </a:extLst>
          </p:cNvPr>
          <p:cNvSpPr/>
          <p:nvPr/>
        </p:nvSpPr>
        <p:spPr>
          <a:xfrm rot="16200000">
            <a:off x="7226997" y="5784206"/>
            <a:ext cx="442114" cy="207264"/>
          </a:xfrm>
          <a:prstGeom prst="rightArrow">
            <a:avLst/>
          </a:prstGeom>
          <a:gradFill>
            <a:gsLst>
              <a:gs pos="0">
                <a:schemeClr val="accent1">
                  <a:tint val="58000"/>
                  <a:satMod val="300000"/>
                  <a:lumMod val="94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  <a:effectLst>
            <a:outerShdw blurRad="45000" dist="508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d angolo ripiegato 32">
            <a:extLst>
              <a:ext uri="{FF2B5EF4-FFF2-40B4-BE49-F238E27FC236}">
                <a16:creationId xmlns:a16="http://schemas.microsoft.com/office/drawing/2014/main" id="{71E2C198-6289-007E-68BB-8A38B49012B9}"/>
              </a:ext>
            </a:extLst>
          </p:cNvPr>
          <p:cNvSpPr/>
          <p:nvPr/>
        </p:nvSpPr>
        <p:spPr>
          <a:xfrm rot="21166148">
            <a:off x="9304549" y="4173353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2" name="Rettangolo ad angolo ripiegato 31">
            <a:extLst>
              <a:ext uri="{FF2B5EF4-FFF2-40B4-BE49-F238E27FC236}">
                <a16:creationId xmlns:a16="http://schemas.microsoft.com/office/drawing/2014/main" id="{F13FD1AD-074A-CEF9-9C5C-0728EFFA35F0}"/>
              </a:ext>
            </a:extLst>
          </p:cNvPr>
          <p:cNvSpPr/>
          <p:nvPr/>
        </p:nvSpPr>
        <p:spPr>
          <a:xfrm rot="21243365">
            <a:off x="6141998" y="4170792"/>
            <a:ext cx="2426506" cy="1274909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3200" b="0" i="0" u="none" strike="noStrike" kern="1200" cap="none" spc="0" baseline="0" dirty="0">
                <a:solidFill>
                  <a:srgbClr val="000000"/>
                </a:solidFill>
                <a:uFillTx/>
                <a:latin typeface="+mn-lt"/>
              </a:rPr>
              <a:t>Ball </a:t>
            </a:r>
            <a:r>
              <a:rPr lang="it-IT" sz="3200" b="0" i="0" u="none" strike="noStrike" kern="1200" cap="none" spc="0" baseline="0" dirty="0" err="1">
                <a:solidFill>
                  <a:srgbClr val="000000"/>
                </a:solidFill>
                <a:uFillTx/>
                <a:latin typeface="+mn-lt"/>
              </a:rPr>
              <a:t>screw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+mn-lt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49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9B27A824-4DDF-A8A8-E82E-41901B33C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579300"/>
              </p:ext>
            </p:extLst>
          </p:nvPr>
        </p:nvGraphicFramePr>
        <p:xfrm>
          <a:off x="398587" y="1860614"/>
          <a:ext cx="5282886" cy="1403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5E0DCD3A-4904-D40A-BDCF-46770BE701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1500" y="1631417"/>
            <a:ext cx="5651914" cy="19932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43" name="Gruppo 42">
            <a:extLst>
              <a:ext uri="{FF2B5EF4-FFF2-40B4-BE49-F238E27FC236}">
                <a16:creationId xmlns:a16="http://schemas.microsoft.com/office/drawing/2014/main" id="{4DDCE69A-AA45-D2F6-2013-EA8259453149}"/>
              </a:ext>
            </a:extLst>
          </p:cNvPr>
          <p:cNvGrpSpPr/>
          <p:nvPr/>
        </p:nvGrpSpPr>
        <p:grpSpPr>
          <a:xfrm rot="21234739">
            <a:off x="3227964" y="4160018"/>
            <a:ext cx="2426506" cy="1274909"/>
            <a:chOff x="3008399" y="4205369"/>
            <a:chExt cx="2426506" cy="1274909"/>
          </a:xfrm>
        </p:grpSpPr>
        <p:sp>
          <p:nvSpPr>
            <p:cNvPr id="31" name="Rettangolo ad angolo ripiegato 30">
              <a:extLst>
                <a:ext uri="{FF2B5EF4-FFF2-40B4-BE49-F238E27FC236}">
                  <a16:creationId xmlns:a16="http://schemas.microsoft.com/office/drawing/2014/main" id="{965E9421-6234-359D-0A83-1DE68EE494CE}"/>
                </a:ext>
              </a:extLst>
            </p:cNvPr>
            <p:cNvSpPr/>
            <p:nvPr/>
          </p:nvSpPr>
          <p:spPr>
            <a:xfrm>
              <a:off x="3008399" y="4205369"/>
              <a:ext cx="2426506" cy="1274909"/>
            </a:xfrm>
            <a:prstGeom prst="foldedCorner">
              <a:avLst/>
            </a:prstGeom>
            <a:solidFill>
              <a:srgbClr val="FFFDDB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4B4BB43A-1B51-06A9-2344-1006019BC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88440" y="4390322"/>
              <a:ext cx="1638529" cy="905001"/>
            </a:xfrm>
            <a:prstGeom prst="rect">
              <a:avLst/>
            </a:prstGeom>
          </p:spPr>
        </p:pic>
      </p:grpSp>
      <p:sp>
        <p:nvSpPr>
          <p:cNvPr id="39" name="Freccia a inversione 38">
            <a:extLst>
              <a:ext uri="{FF2B5EF4-FFF2-40B4-BE49-F238E27FC236}">
                <a16:creationId xmlns:a16="http://schemas.microsoft.com/office/drawing/2014/main" id="{70FC7433-88ED-8BAD-0BD1-71C46F0CBEA3}"/>
              </a:ext>
            </a:extLst>
          </p:cNvPr>
          <p:cNvSpPr/>
          <p:nvPr/>
        </p:nvSpPr>
        <p:spPr>
          <a:xfrm flipV="1">
            <a:off x="1715380" y="5757636"/>
            <a:ext cx="9074540" cy="442115"/>
          </a:xfrm>
          <a:prstGeom prst="uturnArrow">
            <a:avLst>
              <a:gd name="adj1" fmla="val 16727"/>
              <a:gd name="adj2" fmla="val 20863"/>
              <a:gd name="adj3" fmla="val 25000"/>
              <a:gd name="adj4" fmla="val 43750"/>
              <a:gd name="adj5" fmla="val 100000"/>
            </a:avLst>
          </a:prstGeom>
          <a:gradFill>
            <a:gsLst>
              <a:gs pos="0">
                <a:schemeClr val="accent1">
                  <a:tint val="58000"/>
                  <a:satMod val="300000"/>
                  <a:lumMod val="99000"/>
                </a:schemeClr>
              </a:gs>
              <a:gs pos="100000">
                <a:schemeClr val="accent1">
                  <a:tint val="68000"/>
                  <a:satMod val="30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87453B3B-1C3E-30E1-0D4F-2141E2DEC6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43365">
            <a:off x="6533527" y="4417666"/>
            <a:ext cx="1829055" cy="78115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5FD4A18-31A3-0651-607E-4AFB0CCA79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6148">
            <a:off x="9579458" y="4286859"/>
            <a:ext cx="1876687" cy="1047896"/>
          </a:xfrm>
          <a:prstGeom prst="rect">
            <a:avLst/>
          </a:prstGeom>
        </p:spPr>
      </p:pic>
      <p:grpSp>
        <p:nvGrpSpPr>
          <p:cNvPr id="30" name="Gruppo 29">
            <a:extLst>
              <a:ext uri="{FF2B5EF4-FFF2-40B4-BE49-F238E27FC236}">
                <a16:creationId xmlns:a16="http://schemas.microsoft.com/office/drawing/2014/main" id="{2871B8E7-475F-AE5B-DC30-321034683613}"/>
              </a:ext>
            </a:extLst>
          </p:cNvPr>
          <p:cNvGrpSpPr/>
          <p:nvPr/>
        </p:nvGrpSpPr>
        <p:grpSpPr>
          <a:xfrm>
            <a:off x="158496" y="4025118"/>
            <a:ext cx="6791150" cy="1863882"/>
            <a:chOff x="308936" y="3741773"/>
            <a:chExt cx="6705056" cy="2121681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A2C9D304-25F1-1C24-D218-22AC6A4CF617}"/>
                </a:ext>
              </a:extLst>
            </p:cNvPr>
            <p:cNvGrpSpPr/>
            <p:nvPr/>
          </p:nvGrpSpPr>
          <p:grpSpPr>
            <a:xfrm>
              <a:off x="308936" y="3741773"/>
              <a:ext cx="1897832" cy="2121681"/>
              <a:chOff x="1942332" y="464317"/>
              <a:chExt cx="1042920" cy="1414515"/>
            </a:xfrm>
          </p:grpSpPr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3A82AF03-9D9E-586E-5E48-A8E0940456B3}"/>
                  </a:ext>
                </a:extLst>
              </p:cNvPr>
              <p:cNvSpPr/>
              <p:nvPr/>
            </p:nvSpPr>
            <p:spPr>
              <a:xfrm>
                <a:off x="1942332" y="464317"/>
                <a:ext cx="1042920" cy="1414515"/>
              </a:xfrm>
              <a:prstGeom prst="roundRect">
                <a:avLst>
                  <a:gd name="adj" fmla="val 10000"/>
                </a:avLst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521BE51-C2EB-29A9-A533-7DCB9AB8836C}"/>
                  </a:ext>
                </a:extLst>
              </p:cNvPr>
              <p:cNvSpPr txBox="1"/>
              <p:nvPr/>
            </p:nvSpPr>
            <p:spPr>
              <a:xfrm>
                <a:off x="1942332" y="986010"/>
                <a:ext cx="979092" cy="31512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/>
                  <a:t>Inverse </a:t>
                </a:r>
              </a:p>
              <a:p>
                <a:pPr marL="0" lvl="0" indent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kinematics</a:t>
                </a:r>
                <a:endParaRPr lang="it-IT" sz="2000" kern="1200" dirty="0"/>
              </a:p>
            </p:txBody>
          </p:sp>
        </p:grpSp>
        <p:sp>
          <p:nvSpPr>
            <p:cNvPr id="29" name="Freccia a destra 4">
              <a:extLst>
                <a:ext uri="{FF2B5EF4-FFF2-40B4-BE49-F238E27FC236}">
                  <a16:creationId xmlns:a16="http://schemas.microsoft.com/office/drawing/2014/main" id="{1549EC83-B506-10C6-8458-EFD997F2895F}"/>
                </a:ext>
              </a:extLst>
            </p:cNvPr>
            <p:cNvSpPr txBox="1"/>
            <p:nvPr/>
          </p:nvSpPr>
          <p:spPr>
            <a:xfrm>
              <a:off x="6192305" y="4672578"/>
              <a:ext cx="821687" cy="2684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1705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</a:t>
            </a:fld>
            <a:endParaRPr lang="it-IT" noProof="0"/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4E66C44E-9751-615B-59B5-E6FD421167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420994"/>
              </p:ext>
            </p:extLst>
          </p:nvPr>
        </p:nvGraphicFramePr>
        <p:xfrm>
          <a:off x="377312" y="1596743"/>
          <a:ext cx="10708269" cy="4336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/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𝐽𝑜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49B9B48-1C54-AC33-F2B3-79FBE05E9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44" y="2554400"/>
                <a:ext cx="2887585" cy="276999"/>
              </a:xfrm>
              <a:prstGeom prst="rect">
                <a:avLst/>
              </a:prstGeom>
              <a:blipFill>
                <a:blip r:embed="rId8"/>
                <a:stretch>
                  <a:fillRect l="-10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/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7598C90-B87E-C27A-CB1B-28ECA085C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92" y="2508233"/>
                <a:ext cx="6783821" cy="369332"/>
              </a:xfrm>
              <a:prstGeom prst="rect">
                <a:avLst/>
              </a:prstGeom>
              <a:blipFill>
                <a:blip r:embed="rId9"/>
                <a:stretch>
                  <a:fillRect l="-18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ccia in su 14">
            <a:extLst>
              <a:ext uri="{FF2B5EF4-FFF2-40B4-BE49-F238E27FC236}">
                <a16:creationId xmlns:a16="http://schemas.microsoft.com/office/drawing/2014/main" id="{BCBEE92C-697D-54F3-246C-E2828CD560D9}"/>
              </a:ext>
            </a:extLst>
          </p:cNvPr>
          <p:cNvSpPr/>
          <p:nvPr/>
        </p:nvSpPr>
        <p:spPr>
          <a:xfrm>
            <a:off x="1724338" y="3227147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ccia in su 15">
            <a:extLst>
              <a:ext uri="{FF2B5EF4-FFF2-40B4-BE49-F238E27FC236}">
                <a16:creationId xmlns:a16="http://schemas.microsoft.com/office/drawing/2014/main" id="{BC57F90B-4C1D-51E3-2368-C2C15439A2BF}"/>
              </a:ext>
            </a:extLst>
          </p:cNvPr>
          <p:cNvSpPr/>
          <p:nvPr/>
        </p:nvSpPr>
        <p:spPr>
          <a:xfrm>
            <a:off x="1724338" y="5211215"/>
            <a:ext cx="45719" cy="2306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ccia in giù 16">
            <a:extLst>
              <a:ext uri="{FF2B5EF4-FFF2-40B4-BE49-F238E27FC236}">
                <a16:creationId xmlns:a16="http://schemas.microsoft.com/office/drawing/2014/main" id="{394EB41E-B7CA-08EB-CC10-E97C373CA306}"/>
              </a:ext>
            </a:extLst>
          </p:cNvPr>
          <p:cNvSpPr/>
          <p:nvPr/>
        </p:nvSpPr>
        <p:spPr>
          <a:xfrm>
            <a:off x="1704300" y="3738201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91531B11-CB3C-B7A5-B135-B0421AAD0734}"/>
              </a:ext>
            </a:extLst>
          </p:cNvPr>
          <p:cNvSpPr/>
          <p:nvPr/>
        </p:nvSpPr>
        <p:spPr>
          <a:xfrm>
            <a:off x="1704300" y="4760309"/>
            <a:ext cx="85793" cy="2306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C9906D9A-9BED-5350-C78D-F1908758A095}"/>
              </a:ext>
            </a:extLst>
          </p:cNvPr>
          <p:cNvSpPr/>
          <p:nvPr/>
        </p:nvSpPr>
        <p:spPr>
          <a:xfrm>
            <a:off x="2158711" y="337025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ccia a destra 19">
            <a:extLst>
              <a:ext uri="{FF2B5EF4-FFF2-40B4-BE49-F238E27FC236}">
                <a16:creationId xmlns:a16="http://schemas.microsoft.com/office/drawing/2014/main" id="{980A1651-C898-920F-4EA1-8740D73E36DB}"/>
              </a:ext>
            </a:extLst>
          </p:cNvPr>
          <p:cNvSpPr/>
          <p:nvPr/>
        </p:nvSpPr>
        <p:spPr>
          <a:xfrm>
            <a:off x="2158711" y="4841889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0A6F84F3-A9CA-C4F6-5272-CB86E7BE8CF4}"/>
              </a:ext>
            </a:extLst>
          </p:cNvPr>
          <p:cNvSpPr txBox="1"/>
          <p:nvPr/>
        </p:nvSpPr>
        <p:spPr>
          <a:xfrm>
            <a:off x="3505737" y="3414572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Aggressive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Soft action on the control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49A33BB-58B5-8526-13B4-2FD2CF394319}"/>
              </a:ext>
            </a:extLst>
          </p:cNvPr>
          <p:cNvSpPr txBox="1"/>
          <p:nvPr/>
        </p:nvSpPr>
        <p:spPr>
          <a:xfrm>
            <a:off x="3525773" y="4875615"/>
            <a:ext cx="4299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Soft action on the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Aggressive action on the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866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defTabSz="914400" rtl="0" fontAlgn="auto" hangingPunct="1"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Kinematics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  <a:latin typeface="Plantagenet Cherokee" panose="02020602070100000000" pitchFamily="18" charset="0"/>
              </a:rPr>
              <a:t> and dynamics 						</a:t>
            </a:r>
            <a:r>
              <a:rPr lang="it-IT" sz="2400" dirty="0"/>
              <a:t>Ball </a:t>
            </a:r>
            <a:r>
              <a:rPr lang="it-IT" sz="2400" dirty="0" err="1"/>
              <a:t>screw</a:t>
            </a:r>
            <a:endParaRPr lang="it-IT" sz="2400" b="0" i="0" u="none" strike="noStrike" kern="1200" cap="none" spc="0" baseline="0" dirty="0">
              <a:uFillTx/>
            </a:endParaRPr>
          </a:p>
        </p:txBody>
      </p:sp>
      <p:pic>
        <p:nvPicPr>
          <p:cNvPr id="6" name="Immagine 3">
            <a:extLst>
              <a:ext uri="{FF2B5EF4-FFF2-40B4-BE49-F238E27FC236}">
                <a16:creationId xmlns:a16="http://schemas.microsoft.com/office/drawing/2014/main" id="{31BA6B51-DA11-E829-9B1E-19EFC6BEC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892181"/>
            <a:ext cx="9982200" cy="39880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352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ball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screw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51</a:t>
            </a:fld>
            <a:endParaRPr lang="it-IT" noProof="0"/>
          </a:p>
        </p:txBody>
      </p:sp>
      <p:pic>
        <p:nvPicPr>
          <p:cNvPr id="7" name="Immagine 3">
            <a:extLst>
              <a:ext uri="{FF2B5EF4-FFF2-40B4-BE49-F238E27FC236}">
                <a16:creationId xmlns:a16="http://schemas.microsoft.com/office/drawing/2014/main" id="{544208FB-B5C5-01EB-F002-98742573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15" y="1489079"/>
            <a:ext cx="4302837" cy="22900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24A9A9-97FC-9526-DB11-E2747F3ADB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10" y="1489078"/>
            <a:ext cx="4357618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42E6666-8340-D86B-E498-702048864C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15" y="4137531"/>
            <a:ext cx="4302837" cy="24165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5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6</a:t>
              </a:r>
              <a:endParaRPr lang="it-IT" sz="2000" kern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/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8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it-IT" sz="4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4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=300 </m:t>
                      </m:r>
                      <m:r>
                        <a:rPr lang="it-IT" sz="4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it-IT" sz="4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7921E5B-4FE0-6A98-F98F-E5ECB7362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34" y="36040"/>
                <a:ext cx="4995950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D62107E-DE96-838D-C262-35AEFFB0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1808" y="3160753"/>
            <a:ext cx="908383" cy="5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6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18928" y="55501"/>
            <a:ext cx="1027535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go and </a:t>
            </a:r>
            <a:r>
              <a:rPr lang="it-IT" sz="24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return</a:t>
            </a:r>
            <a:r>
              <a:rPr lang="it-IT" sz="2400" b="0" i="0" u="none" strike="noStrike" kern="1200" cap="none" spc="0" baseline="0" dirty="0">
                <a:solidFill>
                  <a:srgbClr val="000000"/>
                </a:solidFill>
                <a:uFillTx/>
              </a:rPr>
              <a:t> (alpha and beta procedure)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34459" y="6356350"/>
            <a:ext cx="6323082" cy="365126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782" y="6356351"/>
            <a:ext cx="1828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0FF54DE5-C571-48E8-A5BC-B369434E2F44}" type="slidenum">
              <a:rPr lang="it-IT" noProof="0" smtClean="0"/>
              <a:pPr rtl="0">
                <a:spcAft>
                  <a:spcPts val="600"/>
                </a:spcAft>
              </a:pPr>
              <a:t>52</a:t>
            </a:fld>
            <a:endParaRPr lang="it-IT" noProof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340A68B0-2F26-ADDB-5F48-07D6CFDD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07" y="1497876"/>
            <a:ext cx="1608350" cy="46759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C2ACC85F-2C66-5911-2CC6-00C8B0D7FC28}"/>
              </a:ext>
            </a:extLst>
          </p:cNvPr>
          <p:cNvGrpSpPr/>
          <p:nvPr/>
        </p:nvGrpSpPr>
        <p:grpSpPr>
          <a:xfrm>
            <a:off x="6056605" y="4320094"/>
            <a:ext cx="2727690" cy="1853693"/>
            <a:chOff x="0" y="193910"/>
            <a:chExt cx="3519598" cy="842400"/>
          </a:xfrm>
        </p:grpSpPr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504F6D5B-850F-B77C-8C94-7236476F5E97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439F21E-F336-1963-5095-0FF722DF9767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</a:t>
              </a:r>
              <a:r>
                <a:rPr lang="it-IT" sz="2000" kern="1200" dirty="0" err="1"/>
                <a:t>Chosen</a:t>
              </a:r>
              <a:endParaRPr lang="it-IT" sz="2000" kern="1200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2000" kern="1200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 Motor		11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dirty="0"/>
                <a:t> </a:t>
              </a:r>
              <a:r>
                <a:rPr lang="it-IT" sz="2000" dirty="0" err="1"/>
                <a:t>Reducer</a:t>
              </a:r>
              <a:r>
                <a:rPr lang="it-IT" sz="2000" dirty="0"/>
                <a:t>	2</a:t>
              </a:r>
              <a:endParaRPr lang="it-IT" sz="2000" kern="1200" dirty="0"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325DCB85-CC06-FA69-9895-C433F2153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364" y="1497876"/>
            <a:ext cx="4526364" cy="229005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magine 7">
            <a:extLst>
              <a:ext uri="{FF2B5EF4-FFF2-40B4-BE49-F238E27FC236}">
                <a16:creationId xmlns:a16="http://schemas.microsoft.com/office/drawing/2014/main" id="{E0201E14-7036-50BF-C08D-432F564F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94" y="4090050"/>
            <a:ext cx="4237859" cy="22016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Immagine 3">
            <a:extLst>
              <a:ext uri="{FF2B5EF4-FFF2-40B4-BE49-F238E27FC236}">
                <a16:creationId xmlns:a16="http://schemas.microsoft.com/office/drawing/2014/main" id="{A5D81AAD-E356-BC47-344A-9311B7604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26" y="1482217"/>
            <a:ext cx="4237859" cy="22302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018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773128" y="61687"/>
            <a:ext cx="10645744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Motor-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reducer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sizing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: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Crank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slider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continuous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(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static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dimensioning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)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53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045F608-5D51-6F39-EA3F-DD59A101C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714876"/>
            <a:ext cx="7680561" cy="40997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B095DF0E-BF7F-2B3C-9AB6-BB65F2A4ACC9}"/>
              </a:ext>
            </a:extLst>
          </p:cNvPr>
          <p:cNvGrpSpPr/>
          <p:nvPr/>
        </p:nvGrpSpPr>
        <p:grpSpPr>
          <a:xfrm>
            <a:off x="9104605" y="2837909"/>
            <a:ext cx="2727690" cy="1853693"/>
            <a:chOff x="0" y="193910"/>
            <a:chExt cx="3519598" cy="842400"/>
          </a:xfrm>
        </p:grpSpPr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ADDBF60-39FF-CAB7-EB2D-611F59031276}"/>
                </a:ext>
              </a:extLst>
            </p:cNvPr>
            <p:cNvSpPr/>
            <p:nvPr/>
          </p:nvSpPr>
          <p:spPr>
            <a:xfrm>
              <a:off x="0" y="193910"/>
              <a:ext cx="3519598" cy="842400"/>
            </a:xfrm>
            <a:prstGeom prst="roundRect">
              <a:avLst/>
            </a:prstGeom>
            <a:solidFill>
              <a:srgbClr val="525A6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6684C7E-5CAA-B21F-B687-893F07B53C82}"/>
                </a:ext>
              </a:extLst>
            </p:cNvPr>
            <p:cNvSpPr txBox="1"/>
            <p:nvPr/>
          </p:nvSpPr>
          <p:spPr>
            <a:xfrm>
              <a:off x="41123" y="235033"/>
              <a:ext cx="3437352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Chosen</a:t>
              </a:r>
              <a:endParaRPr lang="it-IT" dirty="0"/>
            </a:p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dirty="0"/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Motor		1</a:t>
              </a:r>
            </a:p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 </a:t>
              </a:r>
              <a:r>
                <a:rPr lang="it-IT" dirty="0" err="1"/>
                <a:t>Reducer</a:t>
              </a:r>
              <a:r>
                <a:rPr lang="it-IT" dirty="0"/>
                <a:t>	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71063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54</a:t>
            </a:fld>
            <a:endParaRPr lang="it-IT" noProof="0"/>
          </a:p>
        </p:txBody>
      </p:sp>
      <p:pic>
        <p:nvPicPr>
          <p:cNvPr id="9" name="Immagine 4">
            <a:extLst>
              <a:ext uri="{FF2B5EF4-FFF2-40B4-BE49-F238E27FC236}">
                <a16:creationId xmlns:a16="http://schemas.microsoft.com/office/drawing/2014/main" id="{C2B870DE-DCC3-9182-D391-02F3CD12F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54" y="2790825"/>
            <a:ext cx="5142209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6">
            <a:extLst>
              <a:ext uri="{FF2B5EF4-FFF2-40B4-BE49-F238E27FC236}">
                <a16:creationId xmlns:a16="http://schemas.microsoft.com/office/drawing/2014/main" id="{8A60F275-F415-C96F-CB7C-751EE1064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15" y="2790825"/>
            <a:ext cx="5089513" cy="3190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687051"/>
              </p:ext>
            </p:extLst>
          </p:nvPr>
        </p:nvGraphicFramePr>
        <p:xfrm>
          <a:off x="4571213" y="1548259"/>
          <a:ext cx="3049573" cy="869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5333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Performance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analysis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55</a:t>
            </a:fld>
            <a:endParaRPr lang="it-IT" noProof="0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4133B8CC-5AAE-EB85-2B81-6613C4BD6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2637887"/>
              </p:ext>
            </p:extLst>
          </p:nvPr>
        </p:nvGraphicFramePr>
        <p:xfrm>
          <a:off x="1104900" y="2653078"/>
          <a:ext cx="3049573" cy="1520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2774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𝑩𝒂𝒍𝒍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𝒔𝒄𝒓𝒆𝒘</m:t>
                                </m:r>
                              </m:oMath>
                            </m:oMathPara>
                          </a14:m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𝒈𝒐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𝒂𝒏𝒅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𝒓𝒆𝒕𝒖𝒓𝒏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it-IT"/>
                            <a:t> </a:t>
                          </a:r>
                          <a:endParaRPr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1" i="1" smtClean="0">
                                    <a:latin typeface="Cambria Math" panose="02040503050406030204" pitchFamily="18" charset="0"/>
                                  </a:rPr>
                                  <m:t>𝒄𝒐𝒏𝒕𝒊𝒏𝒖𝒐𝒖𝒔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41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058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noProof="0" smtClean="0">
                                    <a:latin typeface="Cambria Math" panose="02040503050406030204" pitchFamily="18" charset="0"/>
                                  </a:rPr>
                                  <m:t>29.5</m:t>
                                </m:r>
                              </m:oMath>
                            </m:oMathPara>
                          </a14:m>
                          <a:endParaRPr lang="it-IT" b="0" noProof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Segnaposto contenuto 15">
                <a:extLst>
                  <a:ext uri="{FF2B5EF4-FFF2-40B4-BE49-F238E27FC236}">
                    <a16:creationId xmlns:a16="http://schemas.microsoft.com/office/drawing/2014/main" id="{9540256E-91B0-6BAA-D15B-53CE311205A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65038585"/>
                  </p:ext>
                </p:extLst>
              </p:nvPr>
            </p:nvGraphicFramePr>
            <p:xfrm>
              <a:off x="4781550" y="2864802"/>
              <a:ext cx="6721608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80402">
                      <a:extLst>
                        <a:ext uri="{9D8B030D-6E8A-4147-A177-3AD203B41FA5}">
                          <a16:colId xmlns:a16="http://schemas.microsoft.com/office/drawing/2014/main" val="1373425473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68040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rtl="0"/>
                          <a:endParaRPr lang="it-IT" b="1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1667" r="-2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1667" r="-101449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300362" t="-1667" r="-1449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name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BLS-191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BLS-144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058271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[kg]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0362" t="-203333" r="-2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00362" t="-203333" r="-101449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b="0" noProof="0"/>
                            <a:t>20.1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4518100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Ovale 14">
            <a:extLst>
              <a:ext uri="{FF2B5EF4-FFF2-40B4-BE49-F238E27FC236}">
                <a16:creationId xmlns:a16="http://schemas.microsoft.com/office/drawing/2014/main" id="{4383E803-7986-B4A2-BB3B-9014A954F9BC}"/>
              </a:ext>
            </a:extLst>
          </p:cNvPr>
          <p:cNvSpPr/>
          <p:nvPr/>
        </p:nvSpPr>
        <p:spPr>
          <a:xfrm>
            <a:off x="6527799" y="2216198"/>
            <a:ext cx="1577975" cy="2425603"/>
          </a:xfrm>
          <a:prstGeom prst="ellipse">
            <a:avLst/>
          </a:prstGeom>
          <a:noFill/>
          <a:ln>
            <a:solidFill>
              <a:srgbClr val="66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05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ad angolo ripiegato 15">
            <a:extLst>
              <a:ext uri="{FF2B5EF4-FFF2-40B4-BE49-F238E27FC236}">
                <a16:creationId xmlns:a16="http://schemas.microsoft.com/office/drawing/2014/main" id="{767799C9-390B-9C13-7A0C-27BB762EC350}"/>
              </a:ext>
            </a:extLst>
          </p:cNvPr>
          <p:cNvSpPr/>
          <p:nvPr/>
        </p:nvSpPr>
        <p:spPr>
          <a:xfrm>
            <a:off x="7534274" y="1488633"/>
            <a:ext cx="3638551" cy="5232843"/>
          </a:xfrm>
          <a:prstGeom prst="foldedCorner">
            <a:avLst/>
          </a:prstGeom>
          <a:solidFill>
            <a:srgbClr val="FFFDD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A7D75391-12D1-C671-70E7-7508D36B05C2}"/>
              </a:ext>
            </a:extLst>
          </p:cNvPr>
          <p:cNvSpPr/>
          <p:nvPr/>
        </p:nvSpPr>
        <p:spPr>
          <a:xfrm>
            <a:off x="6658268" y="4844874"/>
            <a:ext cx="1188910" cy="393090"/>
          </a:xfrm>
          <a:prstGeom prst="rightArrow">
            <a:avLst>
              <a:gd name="adj1" fmla="val 60000"/>
              <a:gd name="adj2" fmla="val 5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Possible</a:t>
            </a:r>
            <a:r>
              <a:rPr lang="it-IT" sz="2800" b="0" i="0" u="none" strike="noStrike" kern="1200" cap="none" spc="0" baseline="0" dirty="0">
                <a:solidFill>
                  <a:srgbClr val="000000"/>
                </a:solidFill>
                <a:uFillTx/>
              </a:rPr>
              <a:t> </a:t>
            </a:r>
            <a:r>
              <a:rPr lang="it-IT" sz="2800" b="0" i="0" u="none" strike="noStrike" kern="1200" cap="none" spc="0" baseline="0" dirty="0" err="1">
                <a:solidFill>
                  <a:srgbClr val="000000"/>
                </a:solidFill>
                <a:uFillTx/>
              </a:rPr>
              <a:t>improvements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4B9CD8E-8E7A-54CD-396D-FDA7ABFE6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7945D33-0B81-C4A5-9C72-B443707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56</a:t>
            </a:fld>
            <a:endParaRPr lang="it-IT" noProof="0"/>
          </a:p>
        </p:txBody>
      </p:sp>
      <p:pic>
        <p:nvPicPr>
          <p:cNvPr id="9" name="Immagine 3">
            <a:extLst>
              <a:ext uri="{FF2B5EF4-FFF2-40B4-BE49-F238E27FC236}">
                <a16:creationId xmlns:a16="http://schemas.microsoft.com/office/drawing/2014/main" id="{245FADC4-4F7E-1294-9B89-52D9AEF1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67" y="1812485"/>
            <a:ext cx="6645502" cy="19066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A8A6AE7-770D-C7BE-E233-CA6E1364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30314" y="1930810"/>
            <a:ext cx="2652935" cy="3983363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C914D25-53A6-CCAA-E8AC-BAD59AF0ADD4}"/>
              </a:ext>
            </a:extLst>
          </p:cNvPr>
          <p:cNvSpPr/>
          <p:nvPr/>
        </p:nvSpPr>
        <p:spPr>
          <a:xfrm>
            <a:off x="4830184" y="4496696"/>
            <a:ext cx="2114514" cy="1417477"/>
          </a:xfrm>
          <a:prstGeom prst="roundRect">
            <a:avLst>
              <a:gd name="adj" fmla="val 1000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it-IT" dirty="0"/>
          </a:p>
          <a:p>
            <a:pPr algn="ctr"/>
            <a:r>
              <a:rPr lang="it-IT" dirty="0"/>
              <a:t>Inverse</a:t>
            </a:r>
          </a:p>
          <a:p>
            <a:pPr algn="ctr"/>
            <a:r>
              <a:rPr lang="it-IT" dirty="0" err="1"/>
              <a:t>kinematics</a:t>
            </a:r>
            <a:endParaRPr lang="it-IT" dirty="0"/>
          </a:p>
        </p:txBody>
      </p:sp>
      <p:sp>
        <p:nvSpPr>
          <p:cNvPr id="19" name="Freccia a destra 4">
            <a:extLst>
              <a:ext uri="{FF2B5EF4-FFF2-40B4-BE49-F238E27FC236}">
                <a16:creationId xmlns:a16="http://schemas.microsoft.com/office/drawing/2014/main" id="{519B25A2-4770-9C0B-7D4A-AE3F030BEAD2}"/>
              </a:ext>
            </a:extLst>
          </p:cNvPr>
          <p:cNvSpPr txBox="1"/>
          <p:nvPr/>
        </p:nvSpPr>
        <p:spPr>
          <a:xfrm>
            <a:off x="6658268" y="4923493"/>
            <a:ext cx="832238" cy="235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it-IT" sz="1000" kern="1200"/>
          </a:p>
        </p:txBody>
      </p:sp>
    </p:spTree>
    <p:extLst>
      <p:ext uri="{BB962C8B-B14F-4D97-AF65-F5344CB8AC3E}">
        <p14:creationId xmlns:p14="http://schemas.microsoft.com/office/powerpoint/2010/main" val="3496852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! </a:t>
            </a:r>
          </a:p>
        </p:txBody>
      </p:sp>
      <p:sp>
        <p:nvSpPr>
          <p:cNvPr id="4" name="Sottotitolo 6">
            <a:extLst>
              <a:ext uri="{FF2B5EF4-FFF2-40B4-BE49-F238E27FC236}">
                <a16:creationId xmlns:a16="http://schemas.microsoft.com/office/drawing/2014/main" id="{CD9646A7-FC0F-B7D6-93AC-1439DB4677A8}"/>
              </a:ext>
            </a:extLst>
          </p:cNvPr>
          <p:cNvSpPr txBox="1">
            <a:spLocks/>
          </p:cNvSpPr>
          <p:nvPr/>
        </p:nvSpPr>
        <p:spPr>
          <a:xfrm>
            <a:off x="1104900" y="4101292"/>
            <a:ext cx="5734050" cy="114526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Crippa 	Davide 		509769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Moroni 	Gianluca 	503424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it-IT"/>
              <a:t>Mongini 	Paolo 		507997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809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1°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78B89A-D24C-CAE9-4565-33D11E2D8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" b="1427"/>
          <a:stretch/>
        </p:blipFill>
        <p:spPr>
          <a:xfrm>
            <a:off x="3828572" y="1660878"/>
            <a:ext cx="7974555" cy="38573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067BF1B-D497-3BFE-535D-03466CC94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5DFA22EE-3EAC-EBAD-08DD-4F727A5EF7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0" name="Rettangolo con angoli arrotondati 9">
                <a:extLst>
                  <a:ext uri="{FF2B5EF4-FFF2-40B4-BE49-F238E27FC236}">
                    <a16:creationId xmlns:a16="http://schemas.microsoft.com/office/drawing/2014/main" id="{E19A2BD5-8080-E1F0-962A-041F9139A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86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2°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7</a:t>
            </a:fld>
            <a:endParaRPr lang="it-IT" noProof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8BBCFD-0E30-BF0B-8509-C729FC5EA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" b="1165"/>
          <a:stretch/>
        </p:blipFill>
        <p:spPr>
          <a:xfrm>
            <a:off x="3873173" y="1666185"/>
            <a:ext cx="7909858" cy="38466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E00D7A3-DF26-4049-B7BD-46E7DD0C2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it-IT" sz="1200" b="0" i="1" smtClean="0"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B8C027E2-777C-4F32-B73F-479BF236E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DA0ACEAF-F152-EEFB-08E6-9B1E8722F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58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3°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AAADB0-6B64-E63C-9FFA-A11649A2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 b="1400"/>
          <a:stretch/>
        </p:blipFill>
        <p:spPr>
          <a:xfrm>
            <a:off x="3884388" y="1680598"/>
            <a:ext cx="7888593" cy="38178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0E4505E-C9EF-CBC8-9579-46C50781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B26EE588-8925-0329-3B3C-893D09702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97E9678B-7036-3659-0BD9-8798F04D9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8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 rtlCol="0" anchor="b">
            <a:normAutofit/>
          </a:bodyPr>
          <a:lstStyle/>
          <a:p>
            <a:pPr rtl="0"/>
            <a:r>
              <a:rPr lang="it-IT" dirty="0"/>
              <a:t>LQ Controller: 4° </a:t>
            </a:r>
            <a:r>
              <a:rPr lang="it-IT" dirty="0" err="1"/>
              <a:t>attempt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BDBA75D-F85F-3279-FE00-2EA6D087C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Università degli Studi di Pavia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0555071-9DD1-6508-4B71-99147AAF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0FF54DE5-C571-48E8-A5BC-B369434E2F44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7D38B23-3B6B-EE10-FA58-C747B78D64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" b="1349"/>
          <a:stretch/>
        </p:blipFill>
        <p:spPr>
          <a:xfrm>
            <a:off x="3908770" y="1701534"/>
            <a:ext cx="7793875" cy="37759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B024BDD-B718-7AEC-DD26-BB56A512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223" y="188056"/>
            <a:ext cx="4108359" cy="8732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/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" name="Rettangolo con angoli arrotondati 7">
                <a:extLst>
                  <a:ext uri="{FF2B5EF4-FFF2-40B4-BE49-F238E27FC236}">
                    <a16:creationId xmlns:a16="http://schemas.microsoft.com/office/drawing/2014/main" id="{A0D97189-2F8E-34BB-34A0-45C7A2E12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2011330"/>
                <a:ext cx="2843684" cy="14492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/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it-IT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it-IT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it-IT" sz="1800" dirty="0">
                  <a:solidFill>
                    <a:schemeClr val="bg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2" name="Rettangolo con angoli arrotondati 11">
                <a:extLst>
                  <a:ext uri="{FF2B5EF4-FFF2-40B4-BE49-F238E27FC236}">
                    <a16:creationId xmlns:a16="http://schemas.microsoft.com/office/drawing/2014/main" id="{C0B5641F-4292-9823-3A2A-76741499B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47" y="3589530"/>
                <a:ext cx="2843684" cy="14492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084404"/>
      </p:ext>
    </p:extLst>
  </p:cSld>
  <p:clrMapOvr>
    <a:masterClrMapping/>
  </p:clrMapOvr>
</p:sld>
</file>

<file path=ppt/theme/theme1.xml><?xml version="1.0" encoding="utf-8"?>
<a:theme xmlns:a="http://schemas.openxmlformats.org/drawingml/2006/main" name="Documentazione accademica 16x9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50521012_TF03431380_Win32" id="{4F6297B8-F229-4CEF-BE0D-46CC0FCEAF49}" vid="{30485835-814C-479C-B2DF-621E8B98DC5F}"/>
    </a:ext>
  </a:extLst>
</a:theme>
</file>

<file path=ppt/theme/theme2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501A8C181467B40A1614A60E77A1EF0" ma:contentTypeVersion="4" ma:contentTypeDescription="Creare un nuovo documento." ma:contentTypeScope="" ma:versionID="a7e4402204805c9e2c6112512ca8c0ec">
  <xsd:schema xmlns:xsd="http://www.w3.org/2001/XMLSchema" xmlns:xs="http://www.w3.org/2001/XMLSchema" xmlns:p="http://schemas.microsoft.com/office/2006/metadata/properties" xmlns:ns3="f5a89a5c-ccda-4630-bde7-3d632c97bcc3" targetNamespace="http://schemas.microsoft.com/office/2006/metadata/properties" ma:root="true" ma:fieldsID="5b41b4052321931aca76f89681255a93" ns3:_="">
    <xsd:import namespace="f5a89a5c-ccda-4630-bde7-3d632c97bcc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a89a5c-ccda-4630-bde7-3d632c97bc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4C2197-AAFB-4115-B7CA-66F598013D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A629D7-CA72-49C5-AB79-8A7DC205EFEE}">
  <ds:schemaRefs>
    <ds:schemaRef ds:uri="f5a89a5c-ccda-4630-bde7-3d632c97b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f5a89a5c-ccda-4630-bde7-3d632c97bcc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4917</TotalTime>
  <Words>1844</Words>
  <Application>Microsoft Office PowerPoint</Application>
  <PresentationFormat>Widescreen</PresentationFormat>
  <Paragraphs>513</Paragraphs>
  <Slides>57</Slides>
  <Notes>55</Notes>
  <HiddenSlides>20</HiddenSlides>
  <MMClips>3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5" baseType="lpstr">
      <vt:lpstr>Arial</vt:lpstr>
      <vt:lpstr>Book Antiqua</vt:lpstr>
      <vt:lpstr>Calibri</vt:lpstr>
      <vt:lpstr>Cambria Math</vt:lpstr>
      <vt:lpstr>Euphemia</vt:lpstr>
      <vt:lpstr>Plantagenet Cherokee</vt:lpstr>
      <vt:lpstr>Wingdings</vt:lpstr>
      <vt:lpstr>Documentazione accademica 16x9</vt:lpstr>
      <vt:lpstr>Altitude control of Cessna Citation 500 aircraft</vt:lpstr>
      <vt:lpstr>Introduction</vt:lpstr>
      <vt:lpstr>Introduction</vt:lpstr>
      <vt:lpstr>Introduction</vt:lpstr>
      <vt:lpstr>LQ Controller</vt:lpstr>
      <vt:lpstr>LQ Controller: 1° attempt</vt:lpstr>
      <vt:lpstr>LQ Controller: 2° attempt</vt:lpstr>
      <vt:lpstr>LQ Controller: 3° attempt</vt:lpstr>
      <vt:lpstr>LQ Controller: 4° attempt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LQ Controller Discrete Time</vt:lpstr>
      <vt:lpstr>MPC Controller</vt:lpstr>
      <vt:lpstr>MPC Controller</vt:lpstr>
      <vt:lpstr>MPC Controller</vt:lpstr>
      <vt:lpstr>MPC Controller</vt:lpstr>
      <vt:lpstr>MPC Controller</vt:lpstr>
      <vt:lpstr>MPC without info on control constraints</vt:lpstr>
      <vt:lpstr>MPC without info on control constraints</vt:lpstr>
      <vt:lpstr>MPC with info on control constraints</vt:lpstr>
      <vt:lpstr>MPC with info on control constraints</vt:lpstr>
      <vt:lpstr>MPC with constraints</vt:lpstr>
      <vt:lpstr>MPC with constraints on pitch angle state : x2</vt:lpstr>
      <vt:lpstr>MPC with constraints on pitch angle state : x2</vt:lpstr>
      <vt:lpstr>MPC with constraints on pitch angle state : x2</vt:lpstr>
      <vt:lpstr>MPC with overshot constraint on altitude state : x2</vt:lpstr>
      <vt:lpstr>MPC with overshot constraint on altitude state : x4</vt:lpstr>
      <vt:lpstr>MPC with overshot constraint on altitude state : x4</vt:lpstr>
      <vt:lpstr>MPC with overshot constraint on altitude state : x4</vt:lpstr>
      <vt:lpstr>MPC with slew rate costraint on input   </vt:lpstr>
      <vt:lpstr>MPC with slew rate costrain on input</vt:lpstr>
      <vt:lpstr>MPC with slew rate costrain on input</vt:lpstr>
      <vt:lpstr>Presentazione standard di PowerPoint</vt:lpstr>
      <vt:lpstr>   </vt:lpstr>
      <vt:lpstr>MPC with Control Constraints</vt:lpstr>
      <vt:lpstr>MPC with Control Constraints</vt:lpstr>
      <vt:lpstr>Displacement diagrams </vt:lpstr>
      <vt:lpstr>Motion Curve 01:   Feeding Group</vt:lpstr>
      <vt:lpstr>Motion Curve 02:   Pressing Group</vt:lpstr>
      <vt:lpstr>Motion Curve 03:   Cutting Group</vt:lpstr>
      <vt:lpstr>Cutting group</vt:lpstr>
      <vt:lpstr>Crank slider continuous</vt:lpstr>
      <vt:lpstr>Kinematics and dynamics     Crank slider continuous</vt:lpstr>
      <vt:lpstr>Crank slider go and return</vt:lpstr>
      <vt:lpstr>Kinematics and dynamics      Crank slider go and return</vt:lpstr>
      <vt:lpstr>Ball screw</vt:lpstr>
      <vt:lpstr>Kinematics and dynamics       Ball screw</vt:lpstr>
      <vt:lpstr>Motor-reducer sizing: ball screw (alpha and beta procedure)</vt:lpstr>
      <vt:lpstr>Motor-reducer sizing: crank slider go and return (alpha and beta procedure)</vt:lpstr>
      <vt:lpstr>Motor-reducer sizing: Crank slider continuous (static dimensioning)</vt:lpstr>
      <vt:lpstr>Performance analysis</vt:lpstr>
      <vt:lpstr>Performance analysis</vt:lpstr>
      <vt:lpstr>Possible improvements</vt:lpstr>
      <vt:lpstr>Thank you for your attention!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Realizzazione e validazione del modello dinamico di un doppio pendolo inverso</dc:title>
  <dc:creator>paolo mongini</dc:creator>
  <cp:lastModifiedBy>Gianluca Moroni</cp:lastModifiedBy>
  <cp:revision>83</cp:revision>
  <dcterms:created xsi:type="dcterms:W3CDTF">2021-09-16T09:04:55Z</dcterms:created>
  <dcterms:modified xsi:type="dcterms:W3CDTF">2022-07-08T15:56:17Z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0x0101006501A8C181467B40A1614A60E77A1EF0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